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CD45F8CE-A830-492A-B6A0-F3221802C8F2}"/>
    <pc:docChg chg="custSel modMainMaster">
      <pc:chgData name="Edgar Borges" userId="08ef409cf6b16f1f" providerId="LiveId" clId="{CD45F8CE-A830-492A-B6A0-F3221802C8F2}" dt="2022-09-15T08:25:49.147" v="1" actId="1076"/>
      <pc:docMkLst>
        <pc:docMk/>
      </pc:docMkLst>
      <pc:sldMasterChg chg="delSp modSp mod">
        <pc:chgData name="Edgar Borges" userId="08ef409cf6b16f1f" providerId="LiveId" clId="{CD45F8CE-A830-492A-B6A0-F3221802C8F2}" dt="2022-09-15T08:25:49.147" v="1" actId="1076"/>
        <pc:sldMasterMkLst>
          <pc:docMk/>
          <pc:sldMasterMk cId="3126264026" sldId="2147483648"/>
        </pc:sldMasterMkLst>
        <pc:picChg chg="del">
          <ac:chgData name="Edgar Borges" userId="08ef409cf6b16f1f" providerId="LiveId" clId="{CD45F8CE-A830-492A-B6A0-F3221802C8F2}" dt="2022-09-15T08:25:45.651" v="0" actId="478"/>
          <ac:picMkLst>
            <pc:docMk/>
            <pc:sldMasterMk cId="3126264026" sldId="2147483648"/>
            <ac:picMk id="14" creationId="{AC2679CD-F355-2F26-41CF-7D068AEC409D}"/>
          </ac:picMkLst>
        </pc:picChg>
        <pc:picChg chg="mod">
          <ac:chgData name="Edgar Borges" userId="08ef409cf6b16f1f" providerId="LiveId" clId="{CD45F8CE-A830-492A-B6A0-F3221802C8F2}" dt="2022-09-15T08:25:49.147" v="1" actId="1076"/>
          <ac:picMkLst>
            <pc:docMk/>
            <pc:sldMasterMk cId="3126264026" sldId="2147483648"/>
            <ac:picMk id="16" creationId="{1D2964FA-6739-B65A-36CB-26C179CC6053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15/10/2023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15/10/2023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0FD73E-7696-CABA-B76B-94204BB0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07" y="6356350"/>
            <a:ext cx="2743200" cy="365125"/>
          </a:xfrm>
        </p:spPr>
        <p:txBody>
          <a:bodyPr/>
          <a:lstStyle/>
          <a:p>
            <a:fld id="{CC3FCD3E-7635-4476-9D94-B11C980F5F46}" type="datetime1">
              <a:rPr lang="pt-PT" smtClean="0"/>
              <a:t>15/10/2023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15/10/2023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15/10/2023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15/10/2023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D2964FA-6739-B65A-36CB-26C179CC60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97677"/>
            <a:ext cx="546882" cy="41885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27AC2E5-7049-DDD2-FBF3-E0DD7063C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4"/>
            <a:ext cx="1379409" cy="5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6</cp:revision>
  <dcterms:created xsi:type="dcterms:W3CDTF">2022-06-05T18:16:41Z</dcterms:created>
  <dcterms:modified xsi:type="dcterms:W3CDTF">2023-10-15T16:21:50Z</dcterms:modified>
</cp:coreProperties>
</file>