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B7C4D-FB0C-4DCE-AAFD-EC5B553CA86F}" v="2" dt="2022-09-15T08:02:05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93CB7C4D-FB0C-4DCE-AAFD-EC5B553CA86F}"/>
    <pc:docChg chg="undo custSel modSld modMainMaster">
      <pc:chgData name="Edgar Borges" userId="08ef409cf6b16f1f" providerId="LiveId" clId="{93CB7C4D-FB0C-4DCE-AAFD-EC5B553CA86F}" dt="2022-09-15T08:04:35.339" v="57" actId="14100"/>
      <pc:docMkLst>
        <pc:docMk/>
      </pc:docMkLst>
      <pc:sldChg chg="delSp mod">
        <pc:chgData name="Edgar Borges" userId="08ef409cf6b16f1f" providerId="LiveId" clId="{93CB7C4D-FB0C-4DCE-AAFD-EC5B553CA86F}" dt="2022-09-15T07:59:17.976" v="0" actId="21"/>
        <pc:sldMkLst>
          <pc:docMk/>
          <pc:sldMk cId="3781717668" sldId="256"/>
        </pc:sldMkLst>
        <pc:picChg chg="del">
          <ac:chgData name="Edgar Borges" userId="08ef409cf6b16f1f" providerId="LiveId" clId="{93CB7C4D-FB0C-4DCE-AAFD-EC5B553CA86F}" dt="2022-09-15T07:59:17.976" v="0" actId="21"/>
          <ac:picMkLst>
            <pc:docMk/>
            <pc:sldMk cId="3781717668" sldId="256"/>
            <ac:picMk id="5" creationId="{E07BE7D0-2D62-2496-8115-4124A7ED858B}"/>
          </ac:picMkLst>
        </pc:picChg>
      </pc:sldChg>
      <pc:sldChg chg="delSp modSp mod">
        <pc:chgData name="Edgar Borges" userId="08ef409cf6b16f1f" providerId="LiveId" clId="{93CB7C4D-FB0C-4DCE-AAFD-EC5B553CA86F}" dt="2022-09-15T08:04:34.983" v="56" actId="1076"/>
        <pc:sldMkLst>
          <pc:docMk/>
          <pc:sldMk cId="1180347908" sldId="258"/>
        </pc:sldMkLst>
        <pc:spChg chg="mod">
          <ac:chgData name="Edgar Borges" userId="08ef409cf6b16f1f" providerId="LiveId" clId="{93CB7C4D-FB0C-4DCE-AAFD-EC5B553CA86F}" dt="2022-09-15T08:04:34.983" v="56" actId="1076"/>
          <ac:spMkLst>
            <pc:docMk/>
            <pc:sldMk cId="1180347908" sldId="258"/>
            <ac:spMk id="8" creationId="{77C37451-C1E0-924B-D8EC-5A8E0DE0260C}"/>
          </ac:spMkLst>
        </pc:spChg>
        <pc:spChg chg="del">
          <ac:chgData name="Edgar Borges" userId="08ef409cf6b16f1f" providerId="LiveId" clId="{93CB7C4D-FB0C-4DCE-AAFD-EC5B553CA86F}" dt="2022-09-15T08:00:53.654" v="12" actId="21"/>
          <ac:spMkLst>
            <pc:docMk/>
            <pc:sldMk cId="1180347908" sldId="258"/>
            <ac:spMk id="11" creationId="{EC324024-7FEF-0F8F-77C1-48953E244B6A}"/>
          </ac:spMkLst>
        </pc:spChg>
        <pc:picChg chg="del">
          <ac:chgData name="Edgar Borges" userId="08ef409cf6b16f1f" providerId="LiveId" clId="{93CB7C4D-FB0C-4DCE-AAFD-EC5B553CA86F}" dt="2022-09-15T07:59:20.897" v="1" actId="478"/>
          <ac:picMkLst>
            <pc:docMk/>
            <pc:sldMk cId="1180347908" sldId="258"/>
            <ac:picMk id="6" creationId="{BE79A4AF-D8C7-398E-8176-162D388A5598}"/>
          </ac:picMkLst>
        </pc:picChg>
      </pc:sldChg>
      <pc:sldMasterChg chg="addSp delSp modSp mod modSldLayout">
        <pc:chgData name="Edgar Borges" userId="08ef409cf6b16f1f" providerId="LiveId" clId="{93CB7C4D-FB0C-4DCE-AAFD-EC5B553CA86F}" dt="2022-09-15T08:04:35.339" v="57" actId="14100"/>
        <pc:sldMasterMkLst>
          <pc:docMk/>
          <pc:sldMasterMk cId="3126264026" sldId="2147483648"/>
        </pc:sldMasterMkLst>
        <pc:spChg chg="mod">
          <ac:chgData name="Edgar Borges" userId="08ef409cf6b16f1f" providerId="LiveId" clId="{93CB7C4D-FB0C-4DCE-AAFD-EC5B553CA86F}" dt="2022-09-15T08:04:35.339" v="57" actId="14100"/>
          <ac:spMkLst>
            <pc:docMk/>
            <pc:sldMasterMk cId="3126264026" sldId="2147483648"/>
            <ac:spMk id="3" creationId="{15CD821D-0ADB-7287-1FBD-30C692B7F0FC}"/>
          </ac:spMkLst>
        </pc:spChg>
        <pc:picChg chg="add del mod">
          <ac:chgData name="Edgar Borges" userId="08ef409cf6b16f1f" providerId="LiveId" clId="{93CB7C4D-FB0C-4DCE-AAFD-EC5B553CA86F}" dt="2022-09-15T08:00:19.443" v="9" actId="21"/>
          <ac:picMkLst>
            <pc:docMk/>
            <pc:sldMasterMk cId="3126264026" sldId="2147483648"/>
            <ac:picMk id="8" creationId="{515C7E76-5EDB-8E41-C12C-86405251A6A1}"/>
          </ac:picMkLst>
        </pc:picChg>
        <pc:picChg chg="add del mod">
          <ac:chgData name="Edgar Borges" userId="08ef409cf6b16f1f" providerId="LiveId" clId="{93CB7C4D-FB0C-4DCE-AAFD-EC5B553CA86F}" dt="2022-09-15T08:03:20.522" v="34" actId="21"/>
          <ac:picMkLst>
            <pc:docMk/>
            <pc:sldMasterMk cId="3126264026" sldId="2147483648"/>
            <ac:picMk id="10" creationId="{EBFFB123-D87E-ECA3-6427-6E700DA4E2A9}"/>
          </ac:picMkLst>
        </pc:picChg>
        <pc:picChg chg="add del mod">
          <ac:chgData name="Edgar Borges" userId="08ef409cf6b16f1f" providerId="LiveId" clId="{93CB7C4D-FB0C-4DCE-AAFD-EC5B553CA86F}" dt="2022-09-15T08:03:20.522" v="34" actId="21"/>
          <ac:picMkLst>
            <pc:docMk/>
            <pc:sldMasterMk cId="3126264026" sldId="2147483648"/>
            <ac:picMk id="12" creationId="{B1568188-7EE3-01EC-D2A9-5F9670857EF3}"/>
          </ac:picMkLst>
        </pc:picChg>
        <pc:picChg chg="add mod">
          <ac:chgData name="Edgar Borges" userId="08ef409cf6b16f1f" providerId="LiveId" clId="{93CB7C4D-FB0C-4DCE-AAFD-EC5B553CA86F}" dt="2022-09-15T08:03:40.812" v="50" actId="1038"/>
          <ac:picMkLst>
            <pc:docMk/>
            <pc:sldMasterMk cId="3126264026" sldId="2147483648"/>
            <ac:picMk id="14" creationId="{AC2679CD-F355-2F26-41CF-7D068AEC409D}"/>
          </ac:picMkLst>
        </pc:picChg>
        <pc:picChg chg="add mod">
          <ac:chgData name="Edgar Borges" userId="08ef409cf6b16f1f" providerId="LiveId" clId="{93CB7C4D-FB0C-4DCE-AAFD-EC5B553CA86F}" dt="2022-09-15T08:03:45.967" v="51" actId="14100"/>
          <ac:picMkLst>
            <pc:docMk/>
            <pc:sldMasterMk cId="3126264026" sldId="2147483648"/>
            <ac:picMk id="16" creationId="{1D2964FA-6739-B65A-36CB-26C179CC6053}"/>
          </ac:picMkLst>
        </pc:picChg>
        <pc:sldLayoutChg chg="addSp delSp modSp mod">
          <pc:chgData name="Edgar Borges" userId="08ef409cf6b16f1f" providerId="LiveId" clId="{93CB7C4D-FB0C-4DCE-AAFD-EC5B553CA86F}" dt="2022-09-15T08:02:20.772" v="22" actId="21"/>
          <pc:sldLayoutMkLst>
            <pc:docMk/>
            <pc:sldMasterMk cId="3126264026" sldId="2147483648"/>
            <pc:sldLayoutMk cId="109801629" sldId="2147483649"/>
          </pc:sldLayoutMkLst>
          <pc:spChg chg="add del mod">
            <ac:chgData name="Edgar Borges" userId="08ef409cf6b16f1f" providerId="LiveId" clId="{93CB7C4D-FB0C-4DCE-AAFD-EC5B553CA86F}" dt="2022-09-15T08:02:10.914" v="18" actId="478"/>
            <ac:spMkLst>
              <pc:docMk/>
              <pc:sldMasterMk cId="3126264026" sldId="2147483648"/>
              <pc:sldLayoutMk cId="109801629" sldId="2147483649"/>
              <ac:spMk id="7" creationId="{F7A581EB-29FA-3A57-E120-A9C899E7C92F}"/>
            </ac:spMkLst>
          </pc:spChg>
          <pc:picChg chg="add del mod">
            <ac:chgData name="Edgar Borges" userId="08ef409cf6b16f1f" providerId="LiveId" clId="{93CB7C4D-FB0C-4DCE-AAFD-EC5B553CA86F}" dt="2022-09-15T08:02:20.772" v="22" actId="21"/>
            <ac:picMkLst>
              <pc:docMk/>
              <pc:sldMasterMk cId="3126264026" sldId="2147483648"/>
              <pc:sldLayoutMk cId="109801629" sldId="2147483649"/>
              <ac:picMk id="9" creationId="{2F598560-529D-BB81-38EC-B7D559961578}"/>
            </ac:picMkLst>
          </pc:picChg>
        </pc:sldLayoutChg>
        <pc:sldLayoutChg chg="addSp delSp mod">
          <pc:chgData name="Edgar Borges" userId="08ef409cf6b16f1f" providerId="LiveId" clId="{93CB7C4D-FB0C-4DCE-AAFD-EC5B553CA86F}" dt="2022-09-15T08:00:16.247" v="8" actId="21"/>
          <pc:sldLayoutMkLst>
            <pc:docMk/>
            <pc:sldMasterMk cId="3126264026" sldId="2147483648"/>
            <pc:sldLayoutMk cId="2205600433" sldId="2147483650"/>
          </pc:sldLayoutMkLst>
          <pc:spChg chg="add del">
            <ac:chgData name="Edgar Borges" userId="08ef409cf6b16f1f" providerId="LiveId" clId="{93CB7C4D-FB0C-4DCE-AAFD-EC5B553CA86F}" dt="2022-09-15T08:00:16.247" v="8" actId="21"/>
            <ac:spMkLst>
              <pc:docMk/>
              <pc:sldMasterMk cId="3126264026" sldId="2147483648"/>
              <pc:sldLayoutMk cId="2205600433" sldId="2147483650"/>
              <ac:spMk id="4" creationId="{30553678-BEB1-301D-1382-8B13292961A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15/10/2023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15/10/2023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15/10/2023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15/10/2023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15/10/2023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15/10/2023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15/10/2023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C2679CD-F355-2F26-41CF-7D068AEC4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3"/>
          <a:stretch/>
        </p:blipFill>
        <p:spPr>
          <a:xfrm>
            <a:off x="1196411" y="6298196"/>
            <a:ext cx="2437406" cy="5230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D2964FA-6739-B65A-36CB-26C179CC605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98" y="6295563"/>
            <a:ext cx="546882" cy="41885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F193D6-5A16-0B81-FCBF-B334281617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1" y="6318619"/>
            <a:ext cx="1047379" cy="4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5</cp:revision>
  <dcterms:created xsi:type="dcterms:W3CDTF">2022-06-05T18:16:41Z</dcterms:created>
  <dcterms:modified xsi:type="dcterms:W3CDTF">2023-10-15T16:20:34Z</dcterms:modified>
</cp:coreProperties>
</file>