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2"/>
    <p:sldId id="258" r:id="rId3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C27951-7CDD-4A45-9C05-C7C1C345E9E5}" v="3" dt="2024-04-17T08:28:27.8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handoutMaster" Target="handoutMasters/handoutMaster1.xml"/><Relationship Id="rId10" Type="http://schemas.microsoft.com/office/2016/11/relationships/changesInfo" Target="changesInfos/changesInfo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gar Borges" userId="08ef409cf6b16f1f" providerId="LiveId" clId="{CD45F8CE-A830-492A-B6A0-F3221802C8F2}"/>
    <pc:docChg chg="custSel modMainMaster">
      <pc:chgData name="Edgar Borges" userId="08ef409cf6b16f1f" providerId="LiveId" clId="{CD45F8CE-A830-492A-B6A0-F3221802C8F2}" dt="2022-09-15T08:25:49.147" v="1" actId="1076"/>
      <pc:docMkLst>
        <pc:docMk/>
      </pc:docMkLst>
      <pc:sldMasterChg chg="delSp modSp mod">
        <pc:chgData name="Edgar Borges" userId="08ef409cf6b16f1f" providerId="LiveId" clId="{CD45F8CE-A830-492A-B6A0-F3221802C8F2}" dt="2022-09-15T08:25:49.147" v="1" actId="1076"/>
        <pc:sldMasterMkLst>
          <pc:docMk/>
          <pc:sldMasterMk cId="3126264026" sldId="2147483648"/>
        </pc:sldMasterMkLst>
        <pc:picChg chg="del">
          <ac:chgData name="Edgar Borges" userId="08ef409cf6b16f1f" providerId="LiveId" clId="{CD45F8CE-A830-492A-B6A0-F3221802C8F2}" dt="2022-09-15T08:25:45.651" v="0" actId="478"/>
          <ac:picMkLst>
            <pc:docMk/>
            <pc:sldMasterMk cId="3126264026" sldId="2147483648"/>
            <ac:picMk id="14" creationId="{AC2679CD-F355-2F26-41CF-7D068AEC409D}"/>
          </ac:picMkLst>
        </pc:picChg>
        <pc:picChg chg="mod">
          <ac:chgData name="Edgar Borges" userId="08ef409cf6b16f1f" providerId="LiveId" clId="{CD45F8CE-A830-492A-B6A0-F3221802C8F2}" dt="2022-09-15T08:25:49.147" v="1" actId="1076"/>
          <ac:picMkLst>
            <pc:docMk/>
            <pc:sldMasterMk cId="3126264026" sldId="2147483648"/>
            <ac:picMk id="16" creationId="{1D2964FA-6739-B65A-36CB-26C179CC6053}"/>
          </ac:picMkLst>
        </pc:picChg>
      </pc:sldMasterChg>
    </pc:docChg>
  </pc:docChgLst>
  <pc:docChgLst>
    <pc:chgData name="Edgar Borges" userId="08ef409cf6b16f1f" providerId="LiveId" clId="{CBC27951-7CDD-4A45-9C05-C7C1C345E9E5}"/>
    <pc:docChg chg="undo custSel modMainMaster">
      <pc:chgData name="Edgar Borges" userId="08ef409cf6b16f1f" providerId="LiveId" clId="{CBC27951-7CDD-4A45-9C05-C7C1C345E9E5}" dt="2024-04-17T08:28:30.937" v="7" actId="1076"/>
      <pc:docMkLst>
        <pc:docMk/>
      </pc:docMkLst>
      <pc:sldMasterChg chg="addSp delSp modSp mod">
        <pc:chgData name="Edgar Borges" userId="08ef409cf6b16f1f" providerId="LiveId" clId="{CBC27951-7CDD-4A45-9C05-C7C1C345E9E5}" dt="2024-04-17T08:28:30.937" v="7" actId="1076"/>
        <pc:sldMasterMkLst>
          <pc:docMk/>
          <pc:sldMasterMk cId="3126264026" sldId="2147483648"/>
        </pc:sldMasterMkLst>
        <pc:picChg chg="del">
          <ac:chgData name="Edgar Borges" userId="08ef409cf6b16f1f" providerId="LiveId" clId="{CBC27951-7CDD-4A45-9C05-C7C1C345E9E5}" dt="2024-04-17T08:27:59.179" v="0" actId="478"/>
          <ac:picMkLst>
            <pc:docMk/>
            <pc:sldMasterMk cId="3126264026" sldId="2147483648"/>
            <ac:picMk id="7" creationId="{027AC2E5-7049-DDD2-FBF3-E0DD7063CE8B}"/>
          </ac:picMkLst>
        </pc:picChg>
        <pc:picChg chg="add mod modCrop">
          <ac:chgData name="Edgar Borges" userId="08ef409cf6b16f1f" providerId="LiveId" clId="{CBC27951-7CDD-4A45-9C05-C7C1C345E9E5}" dt="2024-04-17T08:28:20.936" v="4" actId="18131"/>
          <ac:picMkLst>
            <pc:docMk/>
            <pc:sldMasterMk cId="3126264026" sldId="2147483648"/>
            <ac:picMk id="9" creationId="{056093C9-53B6-E944-1C85-8BC231B8849F}"/>
          </ac:picMkLst>
        </pc:picChg>
        <pc:picChg chg="add mod">
          <ac:chgData name="Edgar Borges" userId="08ef409cf6b16f1f" providerId="LiveId" clId="{CBC27951-7CDD-4A45-9C05-C7C1C345E9E5}" dt="2024-04-17T08:28:30.937" v="7" actId="1076"/>
          <ac:picMkLst>
            <pc:docMk/>
            <pc:sldMasterMk cId="3126264026" sldId="2147483648"/>
            <ac:picMk id="11" creationId="{749865F0-4285-94FE-8084-C57546383EB8}"/>
          </ac:picMkLst>
        </pc:picChg>
        <pc:picChg chg="add del">
          <ac:chgData name="Edgar Borges" userId="08ef409cf6b16f1f" providerId="LiveId" clId="{CBC27951-7CDD-4A45-9C05-C7C1C345E9E5}" dt="2024-04-17T08:28:22.840" v="5" actId="478"/>
          <ac:picMkLst>
            <pc:docMk/>
            <pc:sldMasterMk cId="3126264026" sldId="2147483648"/>
            <ac:picMk id="16" creationId="{1D2964FA-6739-B65A-36CB-26C179CC6053}"/>
          </ac:picMkLst>
        </pc:pic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93E56788-F0DC-3F3A-278E-F4E2DFFD81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C2981C02-D374-EC0C-67A8-03F37EAAAC6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D55EF-ABBE-43CA-87FD-EE34C1787476}" type="datetimeFigureOut">
              <a:rPr lang="pt-PT" smtClean="0"/>
              <a:t>17/04/2024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94C27A39-F3CF-55F1-DC6B-EB98167F51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2911632D-1328-EA75-0FA7-74D7E80BA5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DCA34-12F4-4D17-8CC0-B2D8D1BF550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4233945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57161-32B8-4A1C-9D9B-5B9C49C111CE}" type="datetimeFigureOut">
              <a:rPr lang="pt-PT" smtClean="0"/>
              <a:t>17/04/2024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22A6-6726-4AB3-AFFE-A5234F16491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723330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62007-5E87-7665-4C42-AB078A250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7D756E-E309-C40B-3638-73D33DEA3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70FD73E-7696-CABA-B76B-94204BB091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45707" y="6356350"/>
            <a:ext cx="2743200" cy="365125"/>
          </a:xfrm>
        </p:spPr>
        <p:txBody>
          <a:bodyPr/>
          <a:lstStyle/>
          <a:p>
            <a:fld id="{CC3FCD3E-7635-4476-9D94-B11C980F5F46}" type="datetime1">
              <a:rPr lang="pt-PT" smtClean="0"/>
              <a:t>17/04/2024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360DFDF-493B-711E-2D73-356CB5E52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1BD7BC-BF44-E41C-2F03-FB9734805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801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788E41-CF9C-798B-EEB3-E4B44196B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262E944-0838-92C9-11B1-1157DE40F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FA1E9FB-3B8F-B87F-F88A-C56DC3CA8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C7A5F-2BDF-4327-8CB0-88D01534782F}" type="datetime1">
              <a:rPr lang="pt-PT" smtClean="0"/>
              <a:t>17/04/2024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44E4D30-E445-5F58-BC33-700D10FF0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B661E4D-C046-9CB7-BCC7-75BB900B2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200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532334F-E75B-3916-E703-678B82145B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EB98733-AE2C-2E24-AA7E-881F7142D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5374B57-DF8E-B2BE-D76D-21742188E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43227-3A79-442B-B969-F48AFE039077}" type="datetime1">
              <a:rPr lang="pt-PT" smtClean="0"/>
              <a:t>17/04/2024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8A66372-E5DD-9A49-B748-E900DF284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DAA8C3A-537A-12F4-0C88-4CA949BEF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3712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B05022-B69F-552F-788E-31B2E081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F6367AA-3419-E6BE-B022-2FE5E8172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0553678-BEB1-301D-1382-8B1329296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2AC5-8D34-4271-AD87-0D1D3C941AE9}" type="datetime1">
              <a:rPr lang="pt-PT" smtClean="0"/>
              <a:t>17/04/2024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71C4B03-26F3-6C4B-0A8C-0EF24AD1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2E22D35-AC1B-C440-8288-BF432AB36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560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999442-9494-4156-923A-DBA48285E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44BA4CD-3CF9-65CA-DBFF-4971A8C7D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6DCFDB5-A688-0171-70CB-CB665DEFD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F9BF-DB9C-4DA8-B4B0-66929E98F146}" type="datetime1">
              <a:rPr lang="pt-PT" smtClean="0"/>
              <a:t>17/04/2024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08CB90C-10EE-7F50-9F9E-4B7947717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9E1D916-43B3-B0C3-6B1B-3E3BF3DD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5529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88A887-7E7E-217E-35C1-9999F5E98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BAFBF58-A41E-84C3-FDD9-70796596E7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B1EE53E-9D80-3ACD-06BC-DF856A070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9A71BF2-7808-DE27-548E-2FAA34914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6ED8-DE6F-4BFC-9500-7E4870F24065}" type="datetime1">
              <a:rPr lang="pt-PT" smtClean="0"/>
              <a:t>17/04/2024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EB76605-32FB-6DBF-3D38-FCA818001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69515165-D916-022B-0C0F-8F2FD0AF3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5935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0FC58F-C078-9899-DD01-E4A3395AC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125E71B-9682-B542-0E06-A2A2F4BFF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A3C9D21-D81D-7282-4190-AF974E5BE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5B49F9DF-6738-8043-6101-7A1B8A762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7EA45D59-C04F-D265-2D8B-BBCF34D6E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BBCF4C9B-E955-E461-25F6-D3448E5DD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5C6DA-4FC7-410F-BA68-C10FEA111458}" type="datetime1">
              <a:rPr lang="pt-PT" smtClean="0"/>
              <a:t>17/04/2024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EDD6151A-7C3F-D6BF-56FB-8A982892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4DA4604A-560A-9A46-B61F-2F4ACFEDC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845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77C5D2-BB52-E40A-A420-B7AE92B21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BF3A17C4-6207-E785-46D9-2C3D1A6E0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6F5A-2472-4E80-82C5-6C09B4472348}" type="datetime1">
              <a:rPr lang="pt-PT" smtClean="0"/>
              <a:t>17/04/2024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CFA6A6B-0632-A18B-4493-D6C9011C9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A7D8F4E-99AE-E8D9-95EE-F122E27A1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8048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785C722C-2F2F-B899-315D-39E84FFAB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14066-7B87-4447-874F-1C84B92A84D4}" type="datetime1">
              <a:rPr lang="pt-PT" smtClean="0"/>
              <a:t>17/04/2024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FD2F9D32-8EB8-36FA-4240-24BCBA6CE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248EF40-7CC3-3D7D-F5C4-76890F006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0798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C4D97E-DAE8-78CF-1E73-73232890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5B4070B-61D2-0E53-0CD6-43F449C97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03777325-7D23-851E-D4C4-E31D3C560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025F3DF-A1F1-F26E-9C74-C9E5D27D4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D0D68-5E6B-43CC-84F3-A8396BC5DF58}" type="datetime1">
              <a:rPr lang="pt-PT" smtClean="0"/>
              <a:t>17/04/2024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AFF0435-DD9E-D3D4-118D-8BB69F0A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6E52570-C398-489C-2C94-099191C0F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9339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19D920-A7FD-BDB8-383A-9B91E5331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54A5FEE2-AF43-FA6D-D5AB-942D966066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7FFEA66-B117-7329-CF3E-0FF3E4797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B3A75E1-E782-AA13-A7ED-44B33974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324E0-663C-4DAA-83E8-8571721BDE6C}" type="datetime1">
              <a:rPr lang="pt-PT" smtClean="0"/>
              <a:t>17/04/2024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93FC113-DA50-0BCC-86CC-904A47C68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AGRUPAMENTO DE ESCOLAS FERREIRA DE CASTRO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5F1B7DC-BC72-FFD1-923C-EAAECFAEA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0946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55EEEA60-A7FA-36DD-AACF-480E08CED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5CD821D-0ADB-7287-1FBD-30C692B7F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88E9F5B-A61A-7C2E-B607-E4EBA3C809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39FD7-6199-4F50-BA65-B5C622ECFF5A}" type="datetime1">
              <a:rPr lang="pt-PT" smtClean="0"/>
              <a:t>17/04/2024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EE10CD1-B388-7E4F-ED7A-C056BEAF8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/>
              <a:t>AGRUPAMENTO DE ESCOLAS FERREIRA DE CASTRO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5A2AB7E-367C-7C91-2B62-9C204F13D3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BAEA-2574-4C8A-80FA-FB1983ED97B5}" type="slidenum">
              <a:rPr lang="pt-PT" smtClean="0"/>
              <a:t>‹nº›</a:t>
            </a:fld>
            <a:endParaRPr lang="pt-PT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56093C9-53B6-E944-1C85-8BC231B884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51" b="-589851"/>
          <a:stretch/>
        </p:blipFill>
        <p:spPr>
          <a:xfrm>
            <a:off x="1595628" y="3159252"/>
            <a:ext cx="9000744" cy="53949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49865F0-4285-94FE-8084-C57546383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63" y="0"/>
            <a:ext cx="9000744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6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07BD89-9B29-F2D9-E04D-4F83D02EFB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64808A-EEBD-C6D8-5F63-8F6DFF749E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781717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059EA0-B902-E126-FE5A-45672488B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Título</a:t>
            </a:r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77C37451-C1E0-924B-D8EC-5A8E0DE0260C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31000"/>
            </a:schemeClr>
          </a:solidFill>
        </p:spPr>
        <p:txBody>
          <a:bodyPr/>
          <a:lstStyle/>
          <a:p>
            <a:r>
              <a:rPr lang="pt-PT" dirty="0"/>
              <a:t>Texto </a:t>
            </a:r>
            <a:r>
              <a:rPr lang="pt-PT" dirty="0" err="1"/>
              <a:t>texto</a:t>
            </a:r>
            <a:r>
              <a:rPr lang="pt-PT" dirty="0"/>
              <a:t> </a:t>
            </a:r>
            <a:r>
              <a:rPr lang="pt-PT" dirty="0" err="1"/>
              <a:t>texto</a:t>
            </a:r>
            <a:endParaRPr lang="pt-PT" dirty="0"/>
          </a:p>
        </p:txBody>
      </p:sp>
      <p:sp>
        <p:nvSpPr>
          <p:cNvPr id="12" name="Marcador de Posição do Número do Diapositivo 11">
            <a:extLst>
              <a:ext uri="{FF2B5EF4-FFF2-40B4-BE49-F238E27FC236}">
                <a16:creationId xmlns:a16="http://schemas.microsoft.com/office/drawing/2014/main" id="{76227379-DB2A-3D7D-CA28-B91C7913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83944" y="3676361"/>
            <a:ext cx="683288" cy="365125"/>
          </a:xfrm>
        </p:spPr>
        <p:txBody>
          <a:bodyPr/>
          <a:lstStyle/>
          <a:p>
            <a:fld id="{8355BAEA-2574-4C8A-80FA-FB1983ED97B5}" type="slidenum">
              <a:rPr lang="pt-PT" sz="2400" smtClean="0">
                <a:solidFill>
                  <a:schemeClr val="bg1"/>
                </a:solidFill>
              </a:rPr>
              <a:t>2</a:t>
            </a:fld>
            <a:endParaRPr lang="pt-P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3479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7</Words>
  <Application>Microsoft Office PowerPoint</Application>
  <PresentationFormat>Ecrã Panorâmico</PresentationFormat>
  <Paragraphs>5</Paragraphs>
  <Slides>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do Office</vt:lpstr>
      <vt:lpstr>TÍTULO</vt:lpstr>
      <vt:lpstr>Título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Ser Ama</dc:creator>
  <cp:lastModifiedBy>Edgar Borges</cp:lastModifiedBy>
  <cp:revision>6</cp:revision>
  <dcterms:created xsi:type="dcterms:W3CDTF">2022-06-05T18:16:41Z</dcterms:created>
  <dcterms:modified xsi:type="dcterms:W3CDTF">2024-04-17T08:28:31Z</dcterms:modified>
</cp:coreProperties>
</file>