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127BA-E5DC-4057-A3BC-4D7B240362A4}" v="4" dt="2024-04-17T11:23:00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EA7127BA-E5DC-4057-A3BC-4D7B240362A4}"/>
    <pc:docChg chg="custSel modMainMaster">
      <pc:chgData name="Edgar Borges" userId="08ef409cf6b16f1f" providerId="LiveId" clId="{EA7127BA-E5DC-4057-A3BC-4D7B240362A4}" dt="2024-04-17T11:23:29.578" v="26" actId="1076"/>
      <pc:docMkLst>
        <pc:docMk/>
      </pc:docMkLst>
      <pc:sldMasterChg chg="addSp delSp modSp mod">
        <pc:chgData name="Edgar Borges" userId="08ef409cf6b16f1f" providerId="LiveId" clId="{EA7127BA-E5DC-4057-A3BC-4D7B240362A4}" dt="2024-04-17T11:23:29.578" v="26" actId="1076"/>
        <pc:sldMasterMkLst>
          <pc:docMk/>
          <pc:sldMasterMk cId="3126264026" sldId="2147483648"/>
        </pc:sldMasterMkLst>
        <pc:picChg chg="add mod ord">
          <ac:chgData name="Edgar Borges" userId="08ef409cf6b16f1f" providerId="LiveId" clId="{EA7127BA-E5DC-4057-A3BC-4D7B240362A4}" dt="2024-04-17T08:29:28.788" v="6" actId="167"/>
          <ac:picMkLst>
            <pc:docMk/>
            <pc:sldMasterMk cId="3126264026" sldId="2147483648"/>
            <ac:picMk id="8" creationId="{DBC4E00C-4DE1-95D0-68A4-606B9AEC3267}"/>
          </ac:picMkLst>
        </pc:picChg>
        <pc:picChg chg="add mod">
          <ac:chgData name="Edgar Borges" userId="08ef409cf6b16f1f" providerId="LiveId" clId="{EA7127BA-E5DC-4057-A3BC-4D7B240362A4}" dt="2024-04-17T11:23:29.578" v="26" actId="1076"/>
          <ac:picMkLst>
            <pc:docMk/>
            <pc:sldMasterMk cId="3126264026" sldId="2147483648"/>
            <ac:picMk id="9" creationId="{6CE6AB4B-FFC7-ECB5-0481-F39A6C4FE699}"/>
          </ac:picMkLst>
        </pc:picChg>
        <pc:picChg chg="add del mod ord">
          <ac:chgData name="Edgar Borges" userId="08ef409cf6b16f1f" providerId="LiveId" clId="{EA7127BA-E5DC-4057-A3BC-4D7B240362A4}" dt="2024-04-17T11:12:31.021" v="20" actId="478"/>
          <ac:picMkLst>
            <pc:docMk/>
            <pc:sldMasterMk cId="3126264026" sldId="2147483648"/>
            <ac:picMk id="10" creationId="{86E29BA7-5670-21C3-FA7E-A8E651DEFB0F}"/>
          </ac:picMkLst>
        </pc:picChg>
        <pc:picChg chg="del mod modCrop">
          <ac:chgData name="Edgar Borges" userId="08ef409cf6b16f1f" providerId="LiveId" clId="{EA7127BA-E5DC-4057-A3BC-4D7B240362A4}" dt="2024-04-17T08:29:09.632" v="2" actId="478"/>
          <ac:picMkLst>
            <pc:docMk/>
            <pc:sldMasterMk cId="3126264026" sldId="2147483648"/>
            <ac:picMk id="14" creationId="{AC2679CD-F355-2F26-41CF-7D068AEC409D}"/>
          </ac:picMkLst>
        </pc:picChg>
        <pc:picChg chg="del">
          <ac:chgData name="Edgar Borges" userId="08ef409cf6b16f1f" providerId="LiveId" clId="{EA7127BA-E5DC-4057-A3BC-4D7B240362A4}" dt="2024-04-17T08:29:10.576" v="3" actId="478"/>
          <ac:picMkLst>
            <pc:docMk/>
            <pc:sldMasterMk cId="3126264026" sldId="2147483648"/>
            <ac:picMk id="16" creationId="{1D2964FA-6739-B65A-36CB-26C179CC6053}"/>
          </ac:picMkLst>
        </pc:picChg>
        <pc:picChg chg="del">
          <ac:chgData name="Edgar Borges" userId="08ef409cf6b16f1f" providerId="LiveId" clId="{EA7127BA-E5DC-4057-A3BC-4D7B240362A4}" dt="2024-04-17T08:28:56.084" v="0" actId="478"/>
          <ac:picMkLst>
            <pc:docMk/>
            <pc:sldMasterMk cId="3126264026" sldId="2147483648"/>
            <ac:picMk id="1028" creationId="{F0F193D6-5A16-0B81-FCBF-B3342816171D}"/>
          </ac:picMkLst>
        </pc:picChg>
      </pc:sldMasterChg>
    </pc:docChg>
  </pc:docChgLst>
  <pc:docChgLst>
    <pc:chgData name="Edgar Borges" userId="08ef409cf6b16f1f" providerId="LiveId" clId="{93CB7C4D-FB0C-4DCE-AAFD-EC5B553CA86F}"/>
    <pc:docChg chg="undo custSel modSld modMainMaster">
      <pc:chgData name="Edgar Borges" userId="08ef409cf6b16f1f" providerId="LiveId" clId="{93CB7C4D-FB0C-4DCE-AAFD-EC5B553CA86F}" dt="2022-09-15T08:04:35.339" v="57" actId="14100"/>
      <pc:docMkLst>
        <pc:docMk/>
      </pc:docMkLst>
      <pc:sldChg chg="delSp mod">
        <pc:chgData name="Edgar Borges" userId="08ef409cf6b16f1f" providerId="LiveId" clId="{93CB7C4D-FB0C-4DCE-AAFD-EC5B553CA86F}" dt="2022-09-15T07:59:17.976" v="0" actId="21"/>
        <pc:sldMkLst>
          <pc:docMk/>
          <pc:sldMk cId="3781717668" sldId="256"/>
        </pc:sldMkLst>
        <pc:picChg chg="del">
          <ac:chgData name="Edgar Borges" userId="08ef409cf6b16f1f" providerId="LiveId" clId="{93CB7C4D-FB0C-4DCE-AAFD-EC5B553CA86F}" dt="2022-09-15T07:59:17.976" v="0" actId="21"/>
          <ac:picMkLst>
            <pc:docMk/>
            <pc:sldMk cId="3781717668" sldId="256"/>
            <ac:picMk id="5" creationId="{E07BE7D0-2D62-2496-8115-4124A7ED858B}"/>
          </ac:picMkLst>
        </pc:picChg>
      </pc:sldChg>
      <pc:sldChg chg="delSp modSp mod">
        <pc:chgData name="Edgar Borges" userId="08ef409cf6b16f1f" providerId="LiveId" clId="{93CB7C4D-FB0C-4DCE-AAFD-EC5B553CA86F}" dt="2022-09-15T08:04:34.983" v="56" actId="1076"/>
        <pc:sldMkLst>
          <pc:docMk/>
          <pc:sldMk cId="1180347908" sldId="258"/>
        </pc:sldMkLst>
        <pc:spChg chg="mod">
          <ac:chgData name="Edgar Borges" userId="08ef409cf6b16f1f" providerId="LiveId" clId="{93CB7C4D-FB0C-4DCE-AAFD-EC5B553CA86F}" dt="2022-09-15T08:04:34.983" v="56" actId="1076"/>
          <ac:spMkLst>
            <pc:docMk/>
            <pc:sldMk cId="1180347908" sldId="258"/>
            <ac:spMk id="8" creationId="{77C37451-C1E0-924B-D8EC-5A8E0DE0260C}"/>
          </ac:spMkLst>
        </pc:spChg>
        <pc:spChg chg="del">
          <ac:chgData name="Edgar Borges" userId="08ef409cf6b16f1f" providerId="LiveId" clId="{93CB7C4D-FB0C-4DCE-AAFD-EC5B553CA86F}" dt="2022-09-15T08:00:53.654" v="12" actId="21"/>
          <ac:spMkLst>
            <pc:docMk/>
            <pc:sldMk cId="1180347908" sldId="258"/>
            <ac:spMk id="11" creationId="{EC324024-7FEF-0F8F-77C1-48953E244B6A}"/>
          </ac:spMkLst>
        </pc:spChg>
        <pc:picChg chg="del">
          <ac:chgData name="Edgar Borges" userId="08ef409cf6b16f1f" providerId="LiveId" clId="{93CB7C4D-FB0C-4DCE-AAFD-EC5B553CA86F}" dt="2022-09-15T07:59:20.897" v="1" actId="478"/>
          <ac:picMkLst>
            <pc:docMk/>
            <pc:sldMk cId="1180347908" sldId="258"/>
            <ac:picMk id="6" creationId="{BE79A4AF-D8C7-398E-8176-162D388A5598}"/>
          </ac:picMkLst>
        </pc:picChg>
      </pc:sldChg>
      <pc:sldMasterChg chg="addSp delSp modSp mod modSldLayout">
        <pc:chgData name="Edgar Borges" userId="08ef409cf6b16f1f" providerId="LiveId" clId="{93CB7C4D-FB0C-4DCE-AAFD-EC5B553CA86F}" dt="2022-09-15T08:04:35.339" v="57" actId="14100"/>
        <pc:sldMasterMkLst>
          <pc:docMk/>
          <pc:sldMasterMk cId="3126264026" sldId="2147483648"/>
        </pc:sldMasterMkLst>
        <pc:spChg chg="mod">
          <ac:chgData name="Edgar Borges" userId="08ef409cf6b16f1f" providerId="LiveId" clId="{93CB7C4D-FB0C-4DCE-AAFD-EC5B553CA86F}" dt="2022-09-15T08:04:35.339" v="57" actId="14100"/>
          <ac:spMkLst>
            <pc:docMk/>
            <pc:sldMasterMk cId="3126264026" sldId="2147483648"/>
            <ac:spMk id="3" creationId="{15CD821D-0ADB-7287-1FBD-30C692B7F0FC}"/>
          </ac:spMkLst>
        </pc:spChg>
        <pc:picChg chg="add del mod">
          <ac:chgData name="Edgar Borges" userId="08ef409cf6b16f1f" providerId="LiveId" clId="{93CB7C4D-FB0C-4DCE-AAFD-EC5B553CA86F}" dt="2022-09-15T08:00:19.443" v="9" actId="21"/>
          <ac:picMkLst>
            <pc:docMk/>
            <pc:sldMasterMk cId="3126264026" sldId="2147483648"/>
            <ac:picMk id="8" creationId="{515C7E76-5EDB-8E41-C12C-86405251A6A1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0" creationId="{EBFFB123-D87E-ECA3-6427-6E700DA4E2A9}"/>
          </ac:picMkLst>
        </pc:picChg>
        <pc:picChg chg="add del mod">
          <ac:chgData name="Edgar Borges" userId="08ef409cf6b16f1f" providerId="LiveId" clId="{93CB7C4D-FB0C-4DCE-AAFD-EC5B553CA86F}" dt="2022-09-15T08:03:20.522" v="34" actId="21"/>
          <ac:picMkLst>
            <pc:docMk/>
            <pc:sldMasterMk cId="3126264026" sldId="2147483648"/>
            <ac:picMk id="12" creationId="{B1568188-7EE3-01EC-D2A9-5F9670857EF3}"/>
          </ac:picMkLst>
        </pc:picChg>
        <pc:picChg chg="add mod">
          <ac:chgData name="Edgar Borges" userId="08ef409cf6b16f1f" providerId="LiveId" clId="{93CB7C4D-FB0C-4DCE-AAFD-EC5B553CA86F}" dt="2022-09-15T08:03:40.812" v="50" actId="1038"/>
          <ac:picMkLst>
            <pc:docMk/>
            <pc:sldMasterMk cId="3126264026" sldId="2147483648"/>
            <ac:picMk id="14" creationId="{AC2679CD-F355-2F26-41CF-7D068AEC409D}"/>
          </ac:picMkLst>
        </pc:picChg>
        <pc:picChg chg="add mod">
          <ac:chgData name="Edgar Borges" userId="08ef409cf6b16f1f" providerId="LiveId" clId="{93CB7C4D-FB0C-4DCE-AAFD-EC5B553CA86F}" dt="2022-09-15T08:03:45.967" v="51" actId="14100"/>
          <ac:picMkLst>
            <pc:docMk/>
            <pc:sldMasterMk cId="3126264026" sldId="2147483648"/>
            <ac:picMk id="16" creationId="{1D2964FA-6739-B65A-36CB-26C179CC6053}"/>
          </ac:picMkLst>
        </pc:picChg>
        <pc:sldLayoutChg chg="addSp delSp modSp mod">
          <pc:chgData name="Edgar Borges" userId="08ef409cf6b16f1f" providerId="LiveId" clId="{93CB7C4D-FB0C-4DCE-AAFD-EC5B553CA86F}" dt="2022-09-15T08:02:20.772" v="22" actId="21"/>
          <pc:sldLayoutMkLst>
            <pc:docMk/>
            <pc:sldMasterMk cId="3126264026" sldId="2147483648"/>
            <pc:sldLayoutMk cId="109801629" sldId="2147483649"/>
          </pc:sldLayoutMkLst>
          <pc:spChg chg="add del mod">
            <ac:chgData name="Edgar Borges" userId="08ef409cf6b16f1f" providerId="LiveId" clId="{93CB7C4D-FB0C-4DCE-AAFD-EC5B553CA86F}" dt="2022-09-15T08:02:10.914" v="18" actId="478"/>
            <ac:spMkLst>
              <pc:docMk/>
              <pc:sldMasterMk cId="3126264026" sldId="2147483648"/>
              <pc:sldLayoutMk cId="109801629" sldId="2147483649"/>
              <ac:spMk id="7" creationId="{F7A581EB-29FA-3A57-E120-A9C899E7C92F}"/>
            </ac:spMkLst>
          </pc:spChg>
          <pc:picChg chg="add del mod">
            <ac:chgData name="Edgar Borges" userId="08ef409cf6b16f1f" providerId="LiveId" clId="{93CB7C4D-FB0C-4DCE-AAFD-EC5B553CA86F}" dt="2022-09-15T08:02:20.772" v="22" actId="21"/>
            <ac:picMkLst>
              <pc:docMk/>
              <pc:sldMasterMk cId="3126264026" sldId="2147483648"/>
              <pc:sldLayoutMk cId="109801629" sldId="2147483649"/>
              <ac:picMk id="9" creationId="{2F598560-529D-BB81-38EC-B7D559961578}"/>
            </ac:picMkLst>
          </pc:picChg>
        </pc:sldLayoutChg>
        <pc:sldLayoutChg chg="addSp delSp mod">
          <pc:chgData name="Edgar Borges" userId="08ef409cf6b16f1f" providerId="LiveId" clId="{93CB7C4D-FB0C-4DCE-AAFD-EC5B553CA86F}" dt="2022-09-15T08:00:16.247" v="8" actId="21"/>
          <pc:sldLayoutMkLst>
            <pc:docMk/>
            <pc:sldMasterMk cId="3126264026" sldId="2147483648"/>
            <pc:sldLayoutMk cId="2205600433" sldId="2147483650"/>
          </pc:sldLayoutMkLst>
          <pc:spChg chg="add del">
            <ac:chgData name="Edgar Borges" userId="08ef409cf6b16f1f" providerId="LiveId" clId="{93CB7C4D-FB0C-4DCE-AAFD-EC5B553CA86F}" dt="2022-09-15T08:00:16.247" v="8" actId="21"/>
            <ac:spMkLst>
              <pc:docMk/>
              <pc:sldMasterMk cId="3126264026" sldId="2147483648"/>
              <pc:sldLayoutMk cId="2205600433" sldId="2147483650"/>
              <ac:spMk id="4" creationId="{30553678-BEB1-301D-1382-8B13292961A2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17/04/2024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17/04/2024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BC4E00C-4DE1-95D0-68A4-606B9AEC32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28" y="27909"/>
            <a:ext cx="9000744" cy="539496"/>
          </a:xfrm>
          <a:prstGeom prst="rect">
            <a:avLst/>
          </a:prstGeom>
        </p:spPr>
      </p:pic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9" name="Imagem 8" descr="Uma imagem com texto, captura de ecrã, Tipo de letra, logótipo&#10;&#10;Descrição gerada automaticamente">
            <a:extLst>
              <a:ext uri="{FF2B5EF4-FFF2-40B4-BE49-F238E27FC236}">
                <a16:creationId xmlns:a16="http://schemas.microsoft.com/office/drawing/2014/main" id="{6CE6AB4B-FFC7-ECB5-0481-F39A6C4FE6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963"/>
            <a:ext cx="1908048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5</cp:revision>
  <dcterms:created xsi:type="dcterms:W3CDTF">2022-06-05T18:16:41Z</dcterms:created>
  <dcterms:modified xsi:type="dcterms:W3CDTF">2024-04-17T11:23:34Z</dcterms:modified>
</cp:coreProperties>
</file>