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88928B-BDB8-4CC5-BE42-21076EA1D017}" v="1" dt="2025-03-11T11:46:40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EF88928B-BDB8-4CC5-BE42-21076EA1D017}"/>
    <pc:docChg chg="custSel modMainMaster">
      <pc:chgData name="Edgar Borges" userId="08ef409cf6b16f1f" providerId="LiveId" clId="{EF88928B-BDB8-4CC5-BE42-21076EA1D017}" dt="2025-03-11T11:46:58.801" v="9" actId="1076"/>
      <pc:docMkLst>
        <pc:docMk/>
      </pc:docMkLst>
      <pc:sldMasterChg chg="addSp delSp modSp mod">
        <pc:chgData name="Edgar Borges" userId="08ef409cf6b16f1f" providerId="LiveId" clId="{EF88928B-BDB8-4CC5-BE42-21076EA1D017}" dt="2025-03-11T11:46:58.801" v="9" actId="1076"/>
        <pc:sldMasterMkLst>
          <pc:docMk/>
          <pc:sldMasterMk cId="3126264026" sldId="2147483648"/>
        </pc:sldMasterMkLst>
        <pc:picChg chg="del">
          <ac:chgData name="Edgar Borges" userId="08ef409cf6b16f1f" providerId="LiveId" clId="{EF88928B-BDB8-4CC5-BE42-21076EA1D017}" dt="2025-03-11T11:46:34.942" v="0" actId="478"/>
          <ac:picMkLst>
            <pc:docMk/>
            <pc:sldMasterMk cId="3126264026" sldId="2147483648"/>
            <ac:picMk id="9" creationId="{6CE6AB4B-FFC7-ECB5-0481-F39A6C4FE699}"/>
          </ac:picMkLst>
        </pc:picChg>
        <pc:picChg chg="add mod ord">
          <ac:chgData name="Edgar Borges" userId="08ef409cf6b16f1f" providerId="LiveId" clId="{EF88928B-BDB8-4CC5-BE42-21076EA1D017}" dt="2025-03-11T11:46:58.801" v="9" actId="1076"/>
          <ac:picMkLst>
            <pc:docMk/>
            <pc:sldMasterMk cId="3126264026" sldId="2147483648"/>
            <ac:picMk id="10" creationId="{99DEAEAC-99B1-41E2-B482-89F5BB9BAC49}"/>
          </ac:picMkLst>
        </pc:picChg>
      </pc:sldMasterChg>
    </pc:docChg>
  </pc:docChgLst>
  <pc:docChgLst>
    <pc:chgData name="Edgar Borges" userId="08ef409cf6b16f1f" providerId="LiveId" clId="{EA7127BA-E5DC-4057-A3BC-4D7B240362A4}"/>
    <pc:docChg chg="custSel modMainMaster">
      <pc:chgData name="Edgar Borges" userId="08ef409cf6b16f1f" providerId="LiveId" clId="{EA7127BA-E5DC-4057-A3BC-4D7B240362A4}" dt="2024-04-17T11:23:29.578" v="26" actId="1076"/>
      <pc:docMkLst>
        <pc:docMk/>
      </pc:docMkLst>
      <pc:sldMasterChg chg="addSp delSp modSp mod">
        <pc:chgData name="Edgar Borges" userId="08ef409cf6b16f1f" providerId="LiveId" clId="{EA7127BA-E5DC-4057-A3BC-4D7B240362A4}" dt="2024-04-17T11:23:29.578" v="26" actId="1076"/>
        <pc:sldMasterMkLst>
          <pc:docMk/>
          <pc:sldMasterMk cId="3126264026" sldId="2147483648"/>
        </pc:sldMasterMkLst>
      </pc:sldMasterChg>
    </pc:docChg>
  </pc:docChgLst>
  <pc:docChgLst>
    <pc:chgData name="Edgar Borges" userId="08ef409cf6b16f1f" providerId="LiveId" clId="{93CB7C4D-FB0C-4DCE-AAFD-EC5B553CA86F}"/>
    <pc:docChg chg="undo custSel modSld modMainMaster">
      <pc:chgData name="Edgar Borges" userId="08ef409cf6b16f1f" providerId="LiveId" clId="{93CB7C4D-FB0C-4DCE-AAFD-EC5B553CA86F}" dt="2022-09-15T08:04:35.339" v="57" actId="14100"/>
      <pc:docMkLst>
        <pc:docMk/>
      </pc:docMkLst>
      <pc:sldChg chg="delSp mod">
        <pc:chgData name="Edgar Borges" userId="08ef409cf6b16f1f" providerId="LiveId" clId="{93CB7C4D-FB0C-4DCE-AAFD-EC5B553CA86F}" dt="2022-09-15T07:59:17.976" v="0" actId="21"/>
        <pc:sldMkLst>
          <pc:docMk/>
          <pc:sldMk cId="3781717668" sldId="256"/>
        </pc:sldMkLst>
      </pc:sldChg>
      <pc:sldChg chg="delSp modSp mod">
        <pc:chgData name="Edgar Borges" userId="08ef409cf6b16f1f" providerId="LiveId" clId="{93CB7C4D-FB0C-4DCE-AAFD-EC5B553CA86F}" dt="2022-09-15T08:04:34.983" v="56" actId="1076"/>
        <pc:sldMkLst>
          <pc:docMk/>
          <pc:sldMk cId="1180347908" sldId="258"/>
        </pc:sldMkLst>
      </pc:sldChg>
      <pc:sldMasterChg chg="addSp delSp modSp mod modSldLayout">
        <pc:chgData name="Edgar Borges" userId="08ef409cf6b16f1f" providerId="LiveId" clId="{93CB7C4D-FB0C-4DCE-AAFD-EC5B553CA86F}" dt="2022-09-15T08:04:35.339" v="57" actId="14100"/>
        <pc:sldMasterMkLst>
          <pc:docMk/>
          <pc:sldMasterMk cId="3126264026" sldId="2147483648"/>
        </pc:sldMasterMkLst>
        <pc:sldLayoutChg chg="addSp delSp modSp mod">
          <pc:chgData name="Edgar Borges" userId="08ef409cf6b16f1f" providerId="LiveId" clId="{93CB7C4D-FB0C-4DCE-AAFD-EC5B553CA86F}" dt="2022-09-15T08:02:20.772" v="22" actId="21"/>
          <pc:sldLayoutMkLst>
            <pc:docMk/>
            <pc:sldMasterMk cId="3126264026" sldId="2147483648"/>
            <pc:sldLayoutMk cId="109801629" sldId="2147483649"/>
          </pc:sldLayoutMkLst>
        </pc:sldLayoutChg>
        <pc:sldLayoutChg chg="addSp delSp mod">
          <pc:chgData name="Edgar Borges" userId="08ef409cf6b16f1f" providerId="LiveId" clId="{93CB7C4D-FB0C-4DCE-AAFD-EC5B553CA86F}" dt="2022-09-15T08:00:16.247" v="8" actId="21"/>
          <pc:sldLayoutMkLst>
            <pc:docMk/>
            <pc:sldMasterMk cId="3126264026" sldId="2147483648"/>
            <pc:sldLayoutMk cId="2205600433" sldId="21474836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11/03/2025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11/03/2025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11/03/2025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11/03/2025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11/03/2025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11/03/2025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11/03/2025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11/03/2025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11/03/2025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11/03/2025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11/03/2025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11/03/2025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m texto, captura de ecrã, Tipo de letra&#10;&#10;Os conteúdos gerados por IA poderão estar incorretos.">
            <a:extLst>
              <a:ext uri="{FF2B5EF4-FFF2-40B4-BE49-F238E27FC236}">
                <a16:creationId xmlns:a16="http://schemas.microsoft.com/office/drawing/2014/main" id="{99DEAEAC-99B1-41E2-B482-89F5BB9BAC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25270" y="4700905"/>
            <a:ext cx="3812540" cy="5016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BC4E00C-4DE1-95D0-68A4-606B9AEC3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27909"/>
            <a:ext cx="9000744" cy="539496"/>
          </a:xfrm>
          <a:prstGeom prst="rect">
            <a:avLst/>
          </a:prstGeom>
        </p:spPr>
      </p:pic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11/03/2025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5</cp:revision>
  <dcterms:created xsi:type="dcterms:W3CDTF">2022-06-05T18:16:41Z</dcterms:created>
  <dcterms:modified xsi:type="dcterms:W3CDTF">2025-03-11T11:47:05Z</dcterms:modified>
</cp:coreProperties>
</file>