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4"/>
  </p:notesMasterIdLst>
  <p:sldIdLst>
    <p:sldId id="314" r:id="rId2"/>
    <p:sldId id="260" r:id="rId3"/>
    <p:sldId id="259" r:id="rId4"/>
    <p:sldId id="261" r:id="rId5"/>
    <p:sldId id="262" r:id="rId6"/>
    <p:sldId id="264" r:id="rId7"/>
    <p:sldId id="280" r:id="rId8"/>
    <p:sldId id="281" r:id="rId9"/>
    <p:sldId id="302" r:id="rId10"/>
    <p:sldId id="263" r:id="rId11"/>
    <p:sldId id="303" r:id="rId12"/>
    <p:sldId id="268" r:id="rId13"/>
    <p:sldId id="301" r:id="rId14"/>
    <p:sldId id="272" r:id="rId15"/>
    <p:sldId id="297" r:id="rId16"/>
    <p:sldId id="304" r:id="rId17"/>
    <p:sldId id="277" r:id="rId18"/>
    <p:sldId id="278" r:id="rId19"/>
    <p:sldId id="282" r:id="rId20"/>
    <p:sldId id="305" r:id="rId21"/>
    <p:sldId id="283" r:id="rId22"/>
    <p:sldId id="284" r:id="rId23"/>
    <p:sldId id="306" r:id="rId24"/>
    <p:sldId id="289" r:id="rId25"/>
    <p:sldId id="313" r:id="rId26"/>
    <p:sldId id="310" r:id="rId27"/>
    <p:sldId id="290" r:id="rId28"/>
    <p:sldId id="307" r:id="rId29"/>
    <p:sldId id="293" r:id="rId30"/>
    <p:sldId id="308" r:id="rId31"/>
    <p:sldId id="295" r:id="rId32"/>
    <p:sldId id="309" r:id="rId33"/>
  </p:sldIdLst>
  <p:sldSz cx="9144000" cy="6858000" type="screen4x3"/>
  <p:notesSz cx="6797675" cy="99266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DBDB63"/>
    <a:srgbClr val="AC0000"/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Destaqu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Estilo Claro 1 - Destaqu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Destaqu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Destaqu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Estilo Médio 4 - Destaqu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Destaqu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11" autoAdjust="0"/>
  </p:normalViewPr>
  <p:slideViewPr>
    <p:cSldViewPr>
      <p:cViewPr>
        <p:scale>
          <a:sx n="125" d="100"/>
          <a:sy n="12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852CDB-5E80-4332-B9D1-FFFE91D012ED}" type="doc">
      <dgm:prSet loTypeId="urn:microsoft.com/office/officeart/2009/3/layout/Spiral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CE97D0D-8D16-4934-B5F6-12EAAAF8D9D9}">
      <dgm:prSet/>
      <dgm:spPr/>
      <dgm:t>
        <a:bodyPr/>
        <a:lstStyle/>
        <a:p>
          <a:r>
            <a:rPr lang="pt-PT" b="1" dirty="0" smtClean="0">
              <a:solidFill>
                <a:srgbClr val="002060"/>
              </a:solidFill>
            </a:rPr>
            <a:t>RELATÓRIO DE CONTAS DE GERÊNCIAS </a:t>
          </a:r>
          <a:r>
            <a:rPr lang="pt-PT" b="1" dirty="0" smtClean="0">
              <a:solidFill>
                <a:srgbClr val="FF0000"/>
              </a:solidFill>
            </a:rPr>
            <a:t>2020</a:t>
          </a:r>
          <a:endParaRPr lang="pt-PT" b="1" dirty="0">
            <a:solidFill>
              <a:srgbClr val="FF0000"/>
            </a:solidFill>
          </a:endParaRPr>
        </a:p>
      </dgm:t>
    </dgm:pt>
    <dgm:pt modelId="{9FA8F7D1-1752-456D-948C-D83172EEE9B1}" type="parTrans" cxnId="{6E706C50-2B99-43B8-A56C-38FE647F3C17}">
      <dgm:prSet/>
      <dgm:spPr/>
      <dgm:t>
        <a:bodyPr/>
        <a:lstStyle/>
        <a:p>
          <a:endParaRPr lang="pt-PT"/>
        </a:p>
      </dgm:t>
    </dgm:pt>
    <dgm:pt modelId="{47016A9A-AA88-49BD-870B-55E61BF1C069}" type="sibTrans" cxnId="{6E706C50-2B99-43B8-A56C-38FE647F3C17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pt-PT"/>
        </a:p>
      </dgm:t>
    </dgm:pt>
    <dgm:pt modelId="{9ED81410-6CE7-4702-8FD0-182C604597C3}">
      <dgm:prSet/>
      <dgm:spPr/>
      <dgm:t>
        <a:bodyPr/>
        <a:lstStyle/>
        <a:p>
          <a:endParaRPr lang="pt-PT" dirty="0"/>
        </a:p>
      </dgm:t>
    </dgm:pt>
    <dgm:pt modelId="{026BFB9E-F342-48EB-AB6E-5F633874AD23}" type="parTrans" cxnId="{A338FD7E-9DB4-4050-907B-D1FD2DB45C72}">
      <dgm:prSet/>
      <dgm:spPr/>
      <dgm:t>
        <a:bodyPr/>
        <a:lstStyle/>
        <a:p>
          <a:endParaRPr lang="pt-PT"/>
        </a:p>
      </dgm:t>
    </dgm:pt>
    <dgm:pt modelId="{0589968B-73EF-426B-A656-9F29D19A86AD}" type="sibTrans" cxnId="{A338FD7E-9DB4-4050-907B-D1FD2DB45C72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7000" r="-67000"/>
          </a:stretch>
        </a:blipFill>
      </dgm:spPr>
      <dgm:t>
        <a:bodyPr/>
        <a:lstStyle/>
        <a:p>
          <a:endParaRPr lang="pt-PT"/>
        </a:p>
      </dgm:t>
    </dgm:pt>
    <dgm:pt modelId="{CB65A7B1-FBEB-469F-A850-8013351187D3}">
      <dgm:prSet/>
      <dgm:spPr/>
      <dgm:t>
        <a:bodyPr/>
        <a:lstStyle/>
        <a:p>
          <a:r>
            <a:rPr lang="pt-PT" b="1" dirty="0" smtClean="0">
              <a:solidFill>
                <a:srgbClr val="002060"/>
              </a:solidFill>
            </a:rPr>
            <a:t>“ANJO”</a:t>
          </a:r>
          <a:endParaRPr lang="pt-PT" b="1" dirty="0">
            <a:solidFill>
              <a:srgbClr val="002060"/>
            </a:solidFill>
          </a:endParaRPr>
        </a:p>
      </dgm:t>
    </dgm:pt>
    <dgm:pt modelId="{45E9CFE7-9EAB-4365-A651-2D156A99D4F0}" type="parTrans" cxnId="{70C8A155-99F5-4EF2-9639-C764760C300B}">
      <dgm:prSet/>
      <dgm:spPr/>
      <dgm:t>
        <a:bodyPr/>
        <a:lstStyle/>
        <a:p>
          <a:endParaRPr lang="pt-PT"/>
        </a:p>
      </dgm:t>
    </dgm:pt>
    <dgm:pt modelId="{C6EC9F67-FEC7-493B-82D6-45D713535D81}" type="sibTrans" cxnId="{70C8A155-99F5-4EF2-9639-C764760C300B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pt-PT"/>
        </a:p>
      </dgm:t>
    </dgm:pt>
    <dgm:pt modelId="{1AC4A83B-FFA8-4CB9-B59B-035EDCD96FA2}">
      <dgm:prSet/>
      <dgm:spPr/>
      <dgm:t>
        <a:bodyPr/>
        <a:lstStyle/>
        <a:p>
          <a:r>
            <a:rPr lang="pt-PT" b="1" dirty="0" smtClean="0">
              <a:solidFill>
                <a:srgbClr val="002060"/>
              </a:solidFill>
            </a:rPr>
            <a:t>FERREIRA DE CASTRO</a:t>
          </a:r>
          <a:endParaRPr lang="pt-PT" b="1" dirty="0">
            <a:solidFill>
              <a:srgbClr val="002060"/>
            </a:solidFill>
          </a:endParaRPr>
        </a:p>
      </dgm:t>
    </dgm:pt>
    <dgm:pt modelId="{0532D252-CC81-4EC1-BB3D-9A8222E50E19}" type="parTrans" cxnId="{A8CC9232-F88E-466D-83C1-DB9B18C550F3}">
      <dgm:prSet/>
      <dgm:spPr/>
      <dgm:t>
        <a:bodyPr/>
        <a:lstStyle/>
        <a:p>
          <a:endParaRPr lang="pt-PT"/>
        </a:p>
      </dgm:t>
    </dgm:pt>
    <dgm:pt modelId="{E2533AA5-49A1-4DED-A665-D29B13F9298E}" type="sibTrans" cxnId="{A8CC9232-F88E-466D-83C1-DB9B18C550F3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pt-PT"/>
        </a:p>
      </dgm:t>
    </dgm:pt>
    <dgm:pt modelId="{D3EB4641-A3FC-4EB8-A02F-A68C1636165F}">
      <dgm:prSet/>
      <dgm:spPr/>
      <dgm:t>
        <a:bodyPr/>
        <a:lstStyle/>
        <a:p>
          <a:r>
            <a:rPr lang="pt-PT" b="1" dirty="0" smtClean="0">
              <a:solidFill>
                <a:srgbClr val="002060"/>
              </a:solidFill>
            </a:rPr>
            <a:t>ESTRELA PREMIADA</a:t>
          </a:r>
          <a:endParaRPr lang="pt-PT" b="1" dirty="0">
            <a:solidFill>
              <a:srgbClr val="002060"/>
            </a:solidFill>
          </a:endParaRPr>
        </a:p>
      </dgm:t>
    </dgm:pt>
    <dgm:pt modelId="{EB087981-5942-4433-83F6-00B58740ECA7}" type="parTrans" cxnId="{392FD178-A6C3-404C-9BA6-1576020B608B}">
      <dgm:prSet/>
      <dgm:spPr/>
      <dgm:t>
        <a:bodyPr/>
        <a:lstStyle/>
        <a:p>
          <a:endParaRPr lang="pt-PT"/>
        </a:p>
      </dgm:t>
    </dgm:pt>
    <dgm:pt modelId="{01D0E59E-7DB1-4B44-9014-9F92DFCBC75C}" type="sibTrans" cxnId="{392FD178-A6C3-404C-9BA6-1576020B608B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pt-PT"/>
        </a:p>
      </dgm:t>
    </dgm:pt>
    <dgm:pt modelId="{ED807222-E14C-48CA-A190-7ADFBD62662B}" type="pres">
      <dgm:prSet presAssocID="{5C852CDB-5E80-4332-B9D1-FFFE91D012ED}" presName="Name0" presStyleCnt="0">
        <dgm:presLayoutVars>
          <dgm:chMax val="5"/>
          <dgm:dir/>
        </dgm:presLayoutVars>
      </dgm:prSet>
      <dgm:spPr/>
      <dgm:t>
        <a:bodyPr/>
        <a:lstStyle/>
        <a:p>
          <a:endParaRPr lang="pt-PT"/>
        </a:p>
      </dgm:t>
    </dgm:pt>
    <dgm:pt modelId="{EEEDAA4A-6E82-4F19-9316-C91FED3F0C9C}" type="pres">
      <dgm:prSet presAssocID="{5C852CDB-5E80-4332-B9D1-FFFE91D012ED}" presName="picts" presStyleCnt="0"/>
      <dgm:spPr/>
    </dgm:pt>
    <dgm:pt modelId="{CA5474F5-C417-4B8B-95EF-7A6819C4D81B}" type="pres">
      <dgm:prSet presAssocID="{5C852CDB-5E80-4332-B9D1-FFFE91D012ED}" presName="space1" presStyleCnt="0"/>
      <dgm:spPr/>
    </dgm:pt>
    <dgm:pt modelId="{3F67E36F-1D1A-47AE-91F2-2B2D12F2CDBB}" type="pres">
      <dgm:prSet presAssocID="{5C852CDB-5E80-4332-B9D1-FFFE91D012ED}" presName="space2" presStyleCnt="0"/>
      <dgm:spPr/>
    </dgm:pt>
    <dgm:pt modelId="{1E9CED65-41BB-4C6E-AB20-2865CA197B3C}" type="pres">
      <dgm:prSet presAssocID="{47016A9A-AA88-49BD-870B-55E61BF1C069}" presName="pictA1" presStyleCnt="0"/>
      <dgm:spPr/>
    </dgm:pt>
    <dgm:pt modelId="{E38B67FC-43C0-4776-9626-72998D996692}" type="pres">
      <dgm:prSet presAssocID="{47016A9A-AA88-49BD-870B-55E61BF1C069}" presName="imageRepeatNode" presStyleLbl="alignNode1" presStyleIdx="0" presStyleCnt="5"/>
      <dgm:spPr/>
      <dgm:t>
        <a:bodyPr/>
        <a:lstStyle/>
        <a:p>
          <a:endParaRPr lang="pt-PT"/>
        </a:p>
      </dgm:t>
    </dgm:pt>
    <dgm:pt modelId="{47F8B5FD-37FD-4F03-BE69-23A1194C4026}" type="pres">
      <dgm:prSet presAssocID="{47016A9A-AA88-49BD-870B-55E61BF1C069}" presName="oneDotPict" presStyleCnt="0"/>
      <dgm:spPr/>
    </dgm:pt>
    <dgm:pt modelId="{239BAF69-B684-483D-B577-3AF8B0AB1C2C}" type="pres">
      <dgm:prSet presAssocID="{47016A9A-AA88-49BD-870B-55E61BF1C069}" presName="dotPict_11" presStyleLbl="solidFgAcc1" presStyleIdx="0" presStyleCnt="30"/>
      <dgm:spPr/>
    </dgm:pt>
    <dgm:pt modelId="{36B720CB-A2D7-4BB1-AB05-91C3CDE04B50}" type="pres">
      <dgm:prSet presAssocID="{0589968B-73EF-426B-A656-9F29D19A86AD}" presName="pictA2" presStyleCnt="0"/>
      <dgm:spPr/>
    </dgm:pt>
    <dgm:pt modelId="{D47BAAA5-4A23-43E8-90F4-01EB0D27C088}" type="pres">
      <dgm:prSet presAssocID="{0589968B-73EF-426B-A656-9F29D19A86AD}" presName="imageRepeatNode" presStyleLbl="alignNode1" presStyleIdx="1" presStyleCnt="5"/>
      <dgm:spPr/>
      <dgm:t>
        <a:bodyPr/>
        <a:lstStyle/>
        <a:p>
          <a:endParaRPr lang="pt-PT"/>
        </a:p>
      </dgm:t>
    </dgm:pt>
    <dgm:pt modelId="{080F66FB-3C51-4392-A57F-FDFB094A3E8D}" type="pres">
      <dgm:prSet presAssocID="{0589968B-73EF-426B-A656-9F29D19A86AD}" presName="twoDotsPict" presStyleCnt="0"/>
      <dgm:spPr/>
    </dgm:pt>
    <dgm:pt modelId="{B73EEE48-6163-4BC7-B173-A5549FD53695}" type="pres">
      <dgm:prSet presAssocID="{0589968B-73EF-426B-A656-9F29D19A86AD}" presName="dotPict_21" presStyleLbl="solidFgAcc1" presStyleIdx="1" presStyleCnt="30"/>
      <dgm:spPr/>
    </dgm:pt>
    <dgm:pt modelId="{DC307FA9-7B52-495F-A790-000F1AEABA3D}" type="pres">
      <dgm:prSet presAssocID="{0589968B-73EF-426B-A656-9F29D19A86AD}" presName="dotPict_22" presStyleLbl="solidFgAcc1" presStyleIdx="2" presStyleCnt="30"/>
      <dgm:spPr/>
    </dgm:pt>
    <dgm:pt modelId="{D135CA12-ADEF-4A78-BE58-99C603CA3E68}" type="pres">
      <dgm:prSet presAssocID="{C6EC9F67-FEC7-493B-82D6-45D713535D81}" presName="pictA3" presStyleCnt="0"/>
      <dgm:spPr/>
    </dgm:pt>
    <dgm:pt modelId="{A1058824-349D-4C72-8FCC-06F28AE4837B}" type="pres">
      <dgm:prSet presAssocID="{C6EC9F67-FEC7-493B-82D6-45D713535D81}" presName="imageRepeatNode" presStyleLbl="alignNode1" presStyleIdx="2" presStyleCnt="5"/>
      <dgm:spPr/>
      <dgm:t>
        <a:bodyPr/>
        <a:lstStyle/>
        <a:p>
          <a:endParaRPr lang="pt-PT"/>
        </a:p>
      </dgm:t>
    </dgm:pt>
    <dgm:pt modelId="{C7B00450-6BE1-4520-A26C-A102B64DFAE0}" type="pres">
      <dgm:prSet presAssocID="{C6EC9F67-FEC7-493B-82D6-45D713535D81}" presName="threeDotsPict" presStyleCnt="0"/>
      <dgm:spPr/>
    </dgm:pt>
    <dgm:pt modelId="{D5C09741-ACC8-465B-9B4F-307B9887ADEF}" type="pres">
      <dgm:prSet presAssocID="{C6EC9F67-FEC7-493B-82D6-45D713535D81}" presName="dotPict_31" presStyleLbl="solidFgAcc1" presStyleIdx="3" presStyleCnt="30"/>
      <dgm:spPr/>
    </dgm:pt>
    <dgm:pt modelId="{BF0D1FA1-2349-4516-81F2-379FA7EAAAC0}" type="pres">
      <dgm:prSet presAssocID="{C6EC9F67-FEC7-493B-82D6-45D713535D81}" presName="dotPict_32" presStyleLbl="solidFgAcc1" presStyleIdx="4" presStyleCnt="30"/>
      <dgm:spPr/>
    </dgm:pt>
    <dgm:pt modelId="{CEA80756-4336-4884-BA05-C945654333D7}" type="pres">
      <dgm:prSet presAssocID="{C6EC9F67-FEC7-493B-82D6-45D713535D81}" presName="dotPict_33" presStyleLbl="solidFgAcc1" presStyleIdx="5" presStyleCnt="30"/>
      <dgm:spPr/>
    </dgm:pt>
    <dgm:pt modelId="{F61B8068-1C42-4826-9B14-41F1DE9E16B2}" type="pres">
      <dgm:prSet presAssocID="{E2533AA5-49A1-4DED-A665-D29B13F9298E}" presName="pictA4" presStyleCnt="0"/>
      <dgm:spPr/>
    </dgm:pt>
    <dgm:pt modelId="{E3AA0720-33E2-4B98-BD41-D70B38F415D8}" type="pres">
      <dgm:prSet presAssocID="{E2533AA5-49A1-4DED-A665-D29B13F9298E}" presName="imageRepeatNode" presStyleLbl="alignNode1" presStyleIdx="3" presStyleCnt="5"/>
      <dgm:spPr/>
      <dgm:t>
        <a:bodyPr/>
        <a:lstStyle/>
        <a:p>
          <a:endParaRPr lang="pt-PT"/>
        </a:p>
      </dgm:t>
    </dgm:pt>
    <dgm:pt modelId="{3D6ADA61-44F5-4212-B020-66B6FD7A3734}" type="pres">
      <dgm:prSet presAssocID="{E2533AA5-49A1-4DED-A665-D29B13F9298E}" presName="fourDotsPict" presStyleCnt="0"/>
      <dgm:spPr/>
    </dgm:pt>
    <dgm:pt modelId="{E95DCAB6-00B2-42A4-9358-7C2DB795F7D5}" type="pres">
      <dgm:prSet presAssocID="{E2533AA5-49A1-4DED-A665-D29B13F9298E}" presName="dotPict_41" presStyleLbl="solidFgAcc1" presStyleIdx="6" presStyleCnt="30"/>
      <dgm:spPr/>
    </dgm:pt>
    <dgm:pt modelId="{D4A0C23E-31D5-4105-B893-20EE9B4DFE82}" type="pres">
      <dgm:prSet presAssocID="{E2533AA5-49A1-4DED-A665-D29B13F9298E}" presName="dotPict_42" presStyleLbl="solidFgAcc1" presStyleIdx="7" presStyleCnt="30"/>
      <dgm:spPr/>
    </dgm:pt>
    <dgm:pt modelId="{6C6DA53E-F438-4E8D-8612-3F3383AF4DA8}" type="pres">
      <dgm:prSet presAssocID="{E2533AA5-49A1-4DED-A665-D29B13F9298E}" presName="dotPict_43" presStyleLbl="solidFgAcc1" presStyleIdx="8" presStyleCnt="30"/>
      <dgm:spPr/>
    </dgm:pt>
    <dgm:pt modelId="{43911CFD-6444-4A45-8746-EA3AB6C1DCDA}" type="pres">
      <dgm:prSet presAssocID="{E2533AA5-49A1-4DED-A665-D29B13F9298E}" presName="dotPict_44" presStyleLbl="solidFgAcc1" presStyleIdx="9" presStyleCnt="30"/>
      <dgm:spPr/>
    </dgm:pt>
    <dgm:pt modelId="{6B03E9D6-9027-41EA-BA94-9FF1378D9B46}" type="pres">
      <dgm:prSet presAssocID="{01D0E59E-7DB1-4B44-9014-9F92DFCBC75C}" presName="pictA5" presStyleCnt="0"/>
      <dgm:spPr/>
    </dgm:pt>
    <dgm:pt modelId="{EA14B51D-B8B6-43DD-A033-E2286CC2B2FE}" type="pres">
      <dgm:prSet presAssocID="{01D0E59E-7DB1-4B44-9014-9F92DFCBC75C}" presName="imageRepeatNode" presStyleLbl="alignNode1" presStyleIdx="4" presStyleCnt="5"/>
      <dgm:spPr/>
      <dgm:t>
        <a:bodyPr/>
        <a:lstStyle/>
        <a:p>
          <a:endParaRPr lang="pt-PT"/>
        </a:p>
      </dgm:t>
    </dgm:pt>
    <dgm:pt modelId="{F397C09A-C791-4876-B591-CB75C45B8A4D}" type="pres">
      <dgm:prSet presAssocID="{01D0E59E-7DB1-4B44-9014-9F92DFCBC75C}" presName="fiveDotsPict" presStyleCnt="0"/>
      <dgm:spPr/>
    </dgm:pt>
    <dgm:pt modelId="{91BC1D13-BB15-486F-8863-CE5D18F185A3}" type="pres">
      <dgm:prSet presAssocID="{01D0E59E-7DB1-4B44-9014-9F92DFCBC75C}" presName="dotPict_51" presStyleLbl="solidFgAcc1" presStyleIdx="10" presStyleCnt="30"/>
      <dgm:spPr/>
    </dgm:pt>
    <dgm:pt modelId="{056754FA-ABC1-4D32-ADF8-1414BB64BD60}" type="pres">
      <dgm:prSet presAssocID="{01D0E59E-7DB1-4B44-9014-9F92DFCBC75C}" presName="dotPict_52" presStyleLbl="solidFgAcc1" presStyleIdx="11" presStyleCnt="30"/>
      <dgm:spPr/>
    </dgm:pt>
    <dgm:pt modelId="{D4626B9A-4E6D-42A3-A376-426D158231E6}" type="pres">
      <dgm:prSet presAssocID="{01D0E59E-7DB1-4B44-9014-9F92DFCBC75C}" presName="dotPict_53" presStyleLbl="solidFgAcc1" presStyleIdx="12" presStyleCnt="30"/>
      <dgm:spPr/>
    </dgm:pt>
    <dgm:pt modelId="{FCAF151F-49A5-45DB-8A51-FCEE2F5BD753}" type="pres">
      <dgm:prSet presAssocID="{01D0E59E-7DB1-4B44-9014-9F92DFCBC75C}" presName="dotPict_54" presStyleLbl="solidFgAcc1" presStyleIdx="13" presStyleCnt="30"/>
      <dgm:spPr/>
    </dgm:pt>
    <dgm:pt modelId="{5AAFDDC0-F97C-43D1-9945-63CA3AB60958}" type="pres">
      <dgm:prSet presAssocID="{01D0E59E-7DB1-4B44-9014-9F92DFCBC75C}" presName="dotPict_55" presStyleLbl="solidFgAcc1" presStyleIdx="14" presStyleCnt="30"/>
      <dgm:spPr/>
    </dgm:pt>
    <dgm:pt modelId="{64629D3D-4C78-4AE2-A263-40CC12091C75}" type="pres">
      <dgm:prSet presAssocID="{5C852CDB-5E80-4332-B9D1-FFFE91D012ED}" presName="txLine" presStyleCnt="0"/>
      <dgm:spPr/>
    </dgm:pt>
    <dgm:pt modelId="{7D2DD27A-968C-4C1F-97A6-329C755C7DB9}" type="pres">
      <dgm:prSet presAssocID="{DCE97D0D-8D16-4934-B5F6-12EAAAF8D9D9}" presName="oneDotTx" presStyleCnt="0"/>
      <dgm:spPr/>
    </dgm:pt>
    <dgm:pt modelId="{472903D3-B8D7-47F8-B1EF-E6CC7C3D44A1}" type="pres">
      <dgm:prSet presAssocID="{DCE97D0D-8D16-4934-B5F6-12EAAAF8D9D9}" presName="dotTx_11" presStyleLbl="solidFgAcc1" presStyleIdx="15" presStyleCnt="30"/>
      <dgm:spPr/>
    </dgm:pt>
    <dgm:pt modelId="{F5791A5F-E935-4376-979D-A4BA49A05AA9}" type="pres">
      <dgm:prSet presAssocID="{DCE97D0D-8D16-4934-B5F6-12EAAAF8D9D9}" presName="Name37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C7FE2C2-7B28-4BFF-B6A3-E969EC77745E}" type="pres">
      <dgm:prSet presAssocID="{9ED81410-6CE7-4702-8FD0-182C604597C3}" presName="twoDotsTx" presStyleCnt="0"/>
      <dgm:spPr/>
    </dgm:pt>
    <dgm:pt modelId="{5DD01185-99C7-4E52-8FFA-9BBCE94489B4}" type="pres">
      <dgm:prSet presAssocID="{9ED81410-6CE7-4702-8FD0-182C604597C3}" presName="dotTx_21" presStyleLbl="solidFgAcc1" presStyleIdx="16" presStyleCnt="30"/>
      <dgm:spPr/>
    </dgm:pt>
    <dgm:pt modelId="{0FCCC332-C72D-4674-8EBA-0115657A87A5}" type="pres">
      <dgm:prSet presAssocID="{9ED81410-6CE7-4702-8FD0-182C604597C3}" presName="dotTx_22" presStyleLbl="solidFgAcc1" presStyleIdx="17" presStyleCnt="30"/>
      <dgm:spPr/>
    </dgm:pt>
    <dgm:pt modelId="{6D97DA8E-7325-4267-BA04-A8A9997C3DA5}" type="pres">
      <dgm:prSet presAssocID="{9ED81410-6CE7-4702-8FD0-182C604597C3}" presName="Name39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49ECD73-8D80-4859-A2CB-3514CEB25DC0}" type="pres">
      <dgm:prSet presAssocID="{CB65A7B1-FBEB-469F-A850-8013351187D3}" presName="threeDotsTx" presStyleCnt="0"/>
      <dgm:spPr/>
    </dgm:pt>
    <dgm:pt modelId="{EFF8DFBE-5E78-43C6-9423-EE81BC0C35D3}" type="pres">
      <dgm:prSet presAssocID="{CB65A7B1-FBEB-469F-A850-8013351187D3}" presName="dotTx_31" presStyleLbl="solidFgAcc1" presStyleIdx="18" presStyleCnt="30"/>
      <dgm:spPr/>
    </dgm:pt>
    <dgm:pt modelId="{A1EA8BCA-ACD3-4076-8D79-C19B943B5160}" type="pres">
      <dgm:prSet presAssocID="{CB65A7B1-FBEB-469F-A850-8013351187D3}" presName="dotTx_32" presStyleLbl="solidFgAcc1" presStyleIdx="19" presStyleCnt="30"/>
      <dgm:spPr/>
    </dgm:pt>
    <dgm:pt modelId="{2D68AC5B-15F7-4060-96B0-38702DC7E2CF}" type="pres">
      <dgm:prSet presAssocID="{CB65A7B1-FBEB-469F-A850-8013351187D3}" presName="dotTx_33" presStyleLbl="solidFgAcc1" presStyleIdx="20" presStyleCnt="30"/>
      <dgm:spPr/>
    </dgm:pt>
    <dgm:pt modelId="{C4D3D6AE-5C9D-44D6-84DF-FDA8D29E6BF8}" type="pres">
      <dgm:prSet presAssocID="{CB65A7B1-FBEB-469F-A850-8013351187D3}" presName="Name41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4A3FCB5-42A1-422D-91BB-4CC2D8D6EBFB}" type="pres">
      <dgm:prSet presAssocID="{1AC4A83B-FFA8-4CB9-B59B-035EDCD96FA2}" presName="fourDotsTx" presStyleCnt="0"/>
      <dgm:spPr/>
    </dgm:pt>
    <dgm:pt modelId="{3A088C3A-D886-43AC-ACAB-8BF53791BC0C}" type="pres">
      <dgm:prSet presAssocID="{1AC4A83B-FFA8-4CB9-B59B-035EDCD96FA2}" presName="dotTx_41" presStyleLbl="solidFgAcc1" presStyleIdx="21" presStyleCnt="30"/>
      <dgm:spPr/>
    </dgm:pt>
    <dgm:pt modelId="{B39F1F2D-EDA1-461A-88C1-1EF88EC60E49}" type="pres">
      <dgm:prSet presAssocID="{1AC4A83B-FFA8-4CB9-B59B-035EDCD96FA2}" presName="dotTx_42" presStyleLbl="solidFgAcc1" presStyleIdx="22" presStyleCnt="30"/>
      <dgm:spPr/>
    </dgm:pt>
    <dgm:pt modelId="{FB40C7E4-275A-4DE6-950C-9153088769F8}" type="pres">
      <dgm:prSet presAssocID="{1AC4A83B-FFA8-4CB9-B59B-035EDCD96FA2}" presName="dotTx_43" presStyleLbl="solidFgAcc1" presStyleIdx="23" presStyleCnt="30"/>
      <dgm:spPr/>
    </dgm:pt>
    <dgm:pt modelId="{F30F8B69-E394-4B22-8A14-6761F3A87806}" type="pres">
      <dgm:prSet presAssocID="{1AC4A83B-FFA8-4CB9-B59B-035EDCD96FA2}" presName="dotTx_44" presStyleLbl="solidFgAcc1" presStyleIdx="24" presStyleCnt="30"/>
      <dgm:spPr/>
    </dgm:pt>
    <dgm:pt modelId="{92A40656-16C5-46CA-A3E1-FBA1F189033C}" type="pres">
      <dgm:prSet presAssocID="{1AC4A83B-FFA8-4CB9-B59B-035EDCD96FA2}" presName="Name43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1165D36-E7D3-4FA1-9461-5DBDDCFB7CDE}" type="pres">
      <dgm:prSet presAssocID="{D3EB4641-A3FC-4EB8-A02F-A68C1636165F}" presName="fiveDotsTx" presStyleCnt="0"/>
      <dgm:spPr/>
    </dgm:pt>
    <dgm:pt modelId="{23412E0A-791C-4CB9-89BC-96D82AF06135}" type="pres">
      <dgm:prSet presAssocID="{D3EB4641-A3FC-4EB8-A02F-A68C1636165F}" presName="dotTx_51" presStyleLbl="solidFgAcc1" presStyleIdx="25" presStyleCnt="30"/>
      <dgm:spPr/>
    </dgm:pt>
    <dgm:pt modelId="{32EBC067-ACAF-47EC-839A-B361B515B72E}" type="pres">
      <dgm:prSet presAssocID="{D3EB4641-A3FC-4EB8-A02F-A68C1636165F}" presName="dotTx_52" presStyleLbl="solidFgAcc1" presStyleIdx="26" presStyleCnt="30"/>
      <dgm:spPr/>
    </dgm:pt>
    <dgm:pt modelId="{330330D5-70A3-4896-94F4-3E27CDED6142}" type="pres">
      <dgm:prSet presAssocID="{D3EB4641-A3FC-4EB8-A02F-A68C1636165F}" presName="dotTx_53" presStyleLbl="solidFgAcc1" presStyleIdx="27" presStyleCnt="30"/>
      <dgm:spPr/>
    </dgm:pt>
    <dgm:pt modelId="{647705FB-4710-441C-82A4-C2D4FE5D84BD}" type="pres">
      <dgm:prSet presAssocID="{D3EB4641-A3FC-4EB8-A02F-A68C1636165F}" presName="dotTx_54" presStyleLbl="solidFgAcc1" presStyleIdx="28" presStyleCnt="30"/>
      <dgm:spPr/>
    </dgm:pt>
    <dgm:pt modelId="{76601076-9E4C-4B67-9CD3-27A43F7FEDA6}" type="pres">
      <dgm:prSet presAssocID="{D3EB4641-A3FC-4EB8-A02F-A68C1636165F}" presName="dotTx_55" presStyleLbl="solidFgAcc1" presStyleIdx="29" presStyleCnt="30"/>
      <dgm:spPr/>
    </dgm:pt>
    <dgm:pt modelId="{844A1FA3-0E17-495C-A7CB-7BCC1E84D10D}" type="pres">
      <dgm:prSet presAssocID="{D3EB4641-A3FC-4EB8-A02F-A68C1636165F}" presName="Name4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EA688EF-EB39-4F36-8AD5-46ADB64122C6}" type="presOf" srcId="{01D0E59E-7DB1-4B44-9014-9F92DFCBC75C}" destId="{EA14B51D-B8B6-43DD-A033-E2286CC2B2FE}" srcOrd="0" destOrd="0" presId="urn:microsoft.com/office/officeart/2009/3/layout/SpiralPicture"/>
    <dgm:cxn modelId="{A8CC9232-F88E-466D-83C1-DB9B18C550F3}" srcId="{5C852CDB-5E80-4332-B9D1-FFFE91D012ED}" destId="{1AC4A83B-FFA8-4CB9-B59B-035EDCD96FA2}" srcOrd="3" destOrd="0" parTransId="{0532D252-CC81-4EC1-BB3D-9A8222E50E19}" sibTransId="{E2533AA5-49A1-4DED-A665-D29B13F9298E}"/>
    <dgm:cxn modelId="{938FEA96-E869-4D4B-A105-7C1AACE1AF28}" type="presOf" srcId="{DCE97D0D-8D16-4934-B5F6-12EAAAF8D9D9}" destId="{F5791A5F-E935-4376-979D-A4BA49A05AA9}" srcOrd="0" destOrd="0" presId="urn:microsoft.com/office/officeart/2009/3/layout/SpiralPicture"/>
    <dgm:cxn modelId="{70C8A155-99F5-4EF2-9639-C764760C300B}" srcId="{5C852CDB-5E80-4332-B9D1-FFFE91D012ED}" destId="{CB65A7B1-FBEB-469F-A850-8013351187D3}" srcOrd="2" destOrd="0" parTransId="{45E9CFE7-9EAB-4365-A651-2D156A99D4F0}" sibTransId="{C6EC9F67-FEC7-493B-82D6-45D713535D81}"/>
    <dgm:cxn modelId="{FA60CDFC-6B45-433A-B409-C2CEF6713898}" type="presOf" srcId="{1AC4A83B-FFA8-4CB9-B59B-035EDCD96FA2}" destId="{92A40656-16C5-46CA-A3E1-FBA1F189033C}" srcOrd="0" destOrd="0" presId="urn:microsoft.com/office/officeart/2009/3/layout/SpiralPicture"/>
    <dgm:cxn modelId="{12C62A7E-7266-4763-B433-2586FC6AF52E}" type="presOf" srcId="{0589968B-73EF-426B-A656-9F29D19A86AD}" destId="{D47BAAA5-4A23-43E8-90F4-01EB0D27C088}" srcOrd="0" destOrd="0" presId="urn:microsoft.com/office/officeart/2009/3/layout/SpiralPicture"/>
    <dgm:cxn modelId="{28219310-18B0-4DCB-802E-24320E03807D}" type="presOf" srcId="{CB65A7B1-FBEB-469F-A850-8013351187D3}" destId="{C4D3D6AE-5C9D-44D6-84DF-FDA8D29E6BF8}" srcOrd="0" destOrd="0" presId="urn:microsoft.com/office/officeart/2009/3/layout/SpiralPicture"/>
    <dgm:cxn modelId="{A865428C-8F18-45A8-B790-F07437CB24D4}" type="presOf" srcId="{D3EB4641-A3FC-4EB8-A02F-A68C1636165F}" destId="{844A1FA3-0E17-495C-A7CB-7BCC1E84D10D}" srcOrd="0" destOrd="0" presId="urn:microsoft.com/office/officeart/2009/3/layout/SpiralPicture"/>
    <dgm:cxn modelId="{B75F2960-B144-4C1F-A09D-D8D3D22A2B86}" type="presOf" srcId="{C6EC9F67-FEC7-493B-82D6-45D713535D81}" destId="{A1058824-349D-4C72-8FCC-06F28AE4837B}" srcOrd="0" destOrd="0" presId="urn:microsoft.com/office/officeart/2009/3/layout/SpiralPicture"/>
    <dgm:cxn modelId="{392FD178-A6C3-404C-9BA6-1576020B608B}" srcId="{5C852CDB-5E80-4332-B9D1-FFFE91D012ED}" destId="{D3EB4641-A3FC-4EB8-A02F-A68C1636165F}" srcOrd="4" destOrd="0" parTransId="{EB087981-5942-4433-83F6-00B58740ECA7}" sibTransId="{01D0E59E-7DB1-4B44-9014-9F92DFCBC75C}"/>
    <dgm:cxn modelId="{2102C985-A9C8-4ABB-B9CB-6F11D58A9948}" type="presOf" srcId="{E2533AA5-49A1-4DED-A665-D29B13F9298E}" destId="{E3AA0720-33E2-4B98-BD41-D70B38F415D8}" srcOrd="0" destOrd="0" presId="urn:microsoft.com/office/officeart/2009/3/layout/SpiralPicture"/>
    <dgm:cxn modelId="{A338FD7E-9DB4-4050-907B-D1FD2DB45C72}" srcId="{5C852CDB-5E80-4332-B9D1-FFFE91D012ED}" destId="{9ED81410-6CE7-4702-8FD0-182C604597C3}" srcOrd="1" destOrd="0" parTransId="{026BFB9E-F342-48EB-AB6E-5F633874AD23}" sibTransId="{0589968B-73EF-426B-A656-9F29D19A86AD}"/>
    <dgm:cxn modelId="{6E706C50-2B99-43B8-A56C-38FE647F3C17}" srcId="{5C852CDB-5E80-4332-B9D1-FFFE91D012ED}" destId="{DCE97D0D-8D16-4934-B5F6-12EAAAF8D9D9}" srcOrd="0" destOrd="0" parTransId="{9FA8F7D1-1752-456D-948C-D83172EEE9B1}" sibTransId="{47016A9A-AA88-49BD-870B-55E61BF1C069}"/>
    <dgm:cxn modelId="{5079B219-6B2B-4073-B200-40CA166B05DA}" type="presOf" srcId="{5C852CDB-5E80-4332-B9D1-FFFE91D012ED}" destId="{ED807222-E14C-48CA-A190-7ADFBD62662B}" srcOrd="0" destOrd="0" presId="urn:microsoft.com/office/officeart/2009/3/layout/SpiralPicture"/>
    <dgm:cxn modelId="{A0EA807A-E3AC-4CDB-B3CE-4FEA394CB503}" type="presOf" srcId="{47016A9A-AA88-49BD-870B-55E61BF1C069}" destId="{E38B67FC-43C0-4776-9626-72998D996692}" srcOrd="0" destOrd="0" presId="urn:microsoft.com/office/officeart/2009/3/layout/SpiralPicture"/>
    <dgm:cxn modelId="{34D78B3C-ACA1-4B73-9002-C2FB4AD2B5A6}" type="presOf" srcId="{9ED81410-6CE7-4702-8FD0-182C604597C3}" destId="{6D97DA8E-7325-4267-BA04-A8A9997C3DA5}" srcOrd="0" destOrd="0" presId="urn:microsoft.com/office/officeart/2009/3/layout/SpiralPicture"/>
    <dgm:cxn modelId="{D4352C3F-2AF2-451C-9703-86DC4D4A6EC6}" type="presParOf" srcId="{ED807222-E14C-48CA-A190-7ADFBD62662B}" destId="{EEEDAA4A-6E82-4F19-9316-C91FED3F0C9C}" srcOrd="0" destOrd="0" presId="urn:microsoft.com/office/officeart/2009/3/layout/SpiralPicture"/>
    <dgm:cxn modelId="{82BC90BD-DC90-4DB2-AF8C-A2B534B00C8F}" type="presParOf" srcId="{EEEDAA4A-6E82-4F19-9316-C91FED3F0C9C}" destId="{CA5474F5-C417-4B8B-95EF-7A6819C4D81B}" srcOrd="0" destOrd="0" presId="urn:microsoft.com/office/officeart/2009/3/layout/SpiralPicture"/>
    <dgm:cxn modelId="{C46F8982-5206-41AE-B1C3-588C00A4B68D}" type="presParOf" srcId="{EEEDAA4A-6E82-4F19-9316-C91FED3F0C9C}" destId="{3F67E36F-1D1A-47AE-91F2-2B2D12F2CDBB}" srcOrd="1" destOrd="0" presId="urn:microsoft.com/office/officeart/2009/3/layout/SpiralPicture"/>
    <dgm:cxn modelId="{80B981E5-08D8-4DD7-B880-DB308F9F5376}" type="presParOf" srcId="{EEEDAA4A-6E82-4F19-9316-C91FED3F0C9C}" destId="{1E9CED65-41BB-4C6E-AB20-2865CA197B3C}" srcOrd="2" destOrd="0" presId="urn:microsoft.com/office/officeart/2009/3/layout/SpiralPicture"/>
    <dgm:cxn modelId="{9865EA51-8E08-4859-9D4F-B1670C2E2A6F}" type="presParOf" srcId="{1E9CED65-41BB-4C6E-AB20-2865CA197B3C}" destId="{E38B67FC-43C0-4776-9626-72998D996692}" srcOrd="0" destOrd="0" presId="urn:microsoft.com/office/officeart/2009/3/layout/SpiralPicture"/>
    <dgm:cxn modelId="{8843B892-9025-4815-8C4D-67E24FD50E7F}" type="presParOf" srcId="{EEEDAA4A-6E82-4F19-9316-C91FED3F0C9C}" destId="{47F8B5FD-37FD-4F03-BE69-23A1194C4026}" srcOrd="3" destOrd="0" presId="urn:microsoft.com/office/officeart/2009/3/layout/SpiralPicture"/>
    <dgm:cxn modelId="{7FA67F20-3E33-4D55-9F99-1855B458E1AE}" type="presParOf" srcId="{47F8B5FD-37FD-4F03-BE69-23A1194C4026}" destId="{239BAF69-B684-483D-B577-3AF8B0AB1C2C}" srcOrd="0" destOrd="0" presId="urn:microsoft.com/office/officeart/2009/3/layout/SpiralPicture"/>
    <dgm:cxn modelId="{A71E8913-FA7E-43A9-8625-025E636A5F9A}" type="presParOf" srcId="{EEEDAA4A-6E82-4F19-9316-C91FED3F0C9C}" destId="{36B720CB-A2D7-4BB1-AB05-91C3CDE04B50}" srcOrd="4" destOrd="0" presId="urn:microsoft.com/office/officeart/2009/3/layout/SpiralPicture"/>
    <dgm:cxn modelId="{22CE95B9-9C7E-4993-8CE4-AEE07BA40A10}" type="presParOf" srcId="{36B720CB-A2D7-4BB1-AB05-91C3CDE04B50}" destId="{D47BAAA5-4A23-43E8-90F4-01EB0D27C088}" srcOrd="0" destOrd="0" presId="urn:microsoft.com/office/officeart/2009/3/layout/SpiralPicture"/>
    <dgm:cxn modelId="{3EF62A17-DE9D-4FBC-939F-D3CCE0DD99E9}" type="presParOf" srcId="{EEEDAA4A-6E82-4F19-9316-C91FED3F0C9C}" destId="{080F66FB-3C51-4392-A57F-FDFB094A3E8D}" srcOrd="5" destOrd="0" presId="urn:microsoft.com/office/officeart/2009/3/layout/SpiralPicture"/>
    <dgm:cxn modelId="{E105A8C1-68D4-419B-BD37-893BF7AC24AE}" type="presParOf" srcId="{080F66FB-3C51-4392-A57F-FDFB094A3E8D}" destId="{B73EEE48-6163-4BC7-B173-A5549FD53695}" srcOrd="0" destOrd="0" presId="urn:microsoft.com/office/officeart/2009/3/layout/SpiralPicture"/>
    <dgm:cxn modelId="{6645934A-095D-4826-B15D-426598820E03}" type="presParOf" srcId="{080F66FB-3C51-4392-A57F-FDFB094A3E8D}" destId="{DC307FA9-7B52-495F-A790-000F1AEABA3D}" srcOrd="1" destOrd="0" presId="urn:microsoft.com/office/officeart/2009/3/layout/SpiralPicture"/>
    <dgm:cxn modelId="{75A1442A-B3F3-4E46-829F-36F60E479972}" type="presParOf" srcId="{EEEDAA4A-6E82-4F19-9316-C91FED3F0C9C}" destId="{D135CA12-ADEF-4A78-BE58-99C603CA3E68}" srcOrd="6" destOrd="0" presId="urn:microsoft.com/office/officeart/2009/3/layout/SpiralPicture"/>
    <dgm:cxn modelId="{FFC3046A-0B8C-476D-9FDC-F32788FBB0D1}" type="presParOf" srcId="{D135CA12-ADEF-4A78-BE58-99C603CA3E68}" destId="{A1058824-349D-4C72-8FCC-06F28AE4837B}" srcOrd="0" destOrd="0" presId="urn:microsoft.com/office/officeart/2009/3/layout/SpiralPicture"/>
    <dgm:cxn modelId="{586160C4-D8D4-4341-8AE3-D6618AABA44A}" type="presParOf" srcId="{EEEDAA4A-6E82-4F19-9316-C91FED3F0C9C}" destId="{C7B00450-6BE1-4520-A26C-A102B64DFAE0}" srcOrd="7" destOrd="0" presId="urn:microsoft.com/office/officeart/2009/3/layout/SpiralPicture"/>
    <dgm:cxn modelId="{B032E84D-C076-4FCA-B45F-4A98A123F4FC}" type="presParOf" srcId="{C7B00450-6BE1-4520-A26C-A102B64DFAE0}" destId="{D5C09741-ACC8-465B-9B4F-307B9887ADEF}" srcOrd="0" destOrd="0" presId="urn:microsoft.com/office/officeart/2009/3/layout/SpiralPicture"/>
    <dgm:cxn modelId="{91D49F61-5E0D-4659-B0D1-8495D2C81206}" type="presParOf" srcId="{C7B00450-6BE1-4520-A26C-A102B64DFAE0}" destId="{BF0D1FA1-2349-4516-81F2-379FA7EAAAC0}" srcOrd="1" destOrd="0" presId="urn:microsoft.com/office/officeart/2009/3/layout/SpiralPicture"/>
    <dgm:cxn modelId="{BA6B5E32-1C52-4A0C-BFCD-2CA3F274CBAB}" type="presParOf" srcId="{C7B00450-6BE1-4520-A26C-A102B64DFAE0}" destId="{CEA80756-4336-4884-BA05-C945654333D7}" srcOrd="2" destOrd="0" presId="urn:microsoft.com/office/officeart/2009/3/layout/SpiralPicture"/>
    <dgm:cxn modelId="{1BBB58BE-66C7-428F-943F-1A287803285F}" type="presParOf" srcId="{EEEDAA4A-6E82-4F19-9316-C91FED3F0C9C}" destId="{F61B8068-1C42-4826-9B14-41F1DE9E16B2}" srcOrd="8" destOrd="0" presId="urn:microsoft.com/office/officeart/2009/3/layout/SpiralPicture"/>
    <dgm:cxn modelId="{66984BCC-CA62-45E3-A4C5-12A26E74C08A}" type="presParOf" srcId="{F61B8068-1C42-4826-9B14-41F1DE9E16B2}" destId="{E3AA0720-33E2-4B98-BD41-D70B38F415D8}" srcOrd="0" destOrd="0" presId="urn:microsoft.com/office/officeart/2009/3/layout/SpiralPicture"/>
    <dgm:cxn modelId="{2D4E4BC7-99B5-4862-9DF5-339159F49E5A}" type="presParOf" srcId="{EEEDAA4A-6E82-4F19-9316-C91FED3F0C9C}" destId="{3D6ADA61-44F5-4212-B020-66B6FD7A3734}" srcOrd="9" destOrd="0" presId="urn:microsoft.com/office/officeart/2009/3/layout/SpiralPicture"/>
    <dgm:cxn modelId="{2DE63810-3D71-4ACF-8AD5-6823F4217396}" type="presParOf" srcId="{3D6ADA61-44F5-4212-B020-66B6FD7A3734}" destId="{E95DCAB6-00B2-42A4-9358-7C2DB795F7D5}" srcOrd="0" destOrd="0" presId="urn:microsoft.com/office/officeart/2009/3/layout/SpiralPicture"/>
    <dgm:cxn modelId="{811FC2F9-E14D-43D3-81D2-3B0ADB232A2F}" type="presParOf" srcId="{3D6ADA61-44F5-4212-B020-66B6FD7A3734}" destId="{D4A0C23E-31D5-4105-B893-20EE9B4DFE82}" srcOrd="1" destOrd="0" presId="urn:microsoft.com/office/officeart/2009/3/layout/SpiralPicture"/>
    <dgm:cxn modelId="{EC99CBBE-C112-4150-B6EA-8415AC68999C}" type="presParOf" srcId="{3D6ADA61-44F5-4212-B020-66B6FD7A3734}" destId="{6C6DA53E-F438-4E8D-8612-3F3383AF4DA8}" srcOrd="2" destOrd="0" presId="urn:microsoft.com/office/officeart/2009/3/layout/SpiralPicture"/>
    <dgm:cxn modelId="{655ADDD0-9156-48DA-8AFC-B3A839330874}" type="presParOf" srcId="{3D6ADA61-44F5-4212-B020-66B6FD7A3734}" destId="{43911CFD-6444-4A45-8746-EA3AB6C1DCDA}" srcOrd="3" destOrd="0" presId="urn:microsoft.com/office/officeart/2009/3/layout/SpiralPicture"/>
    <dgm:cxn modelId="{567E0DB5-C106-45A8-A54C-33A09B7D1D1A}" type="presParOf" srcId="{EEEDAA4A-6E82-4F19-9316-C91FED3F0C9C}" destId="{6B03E9D6-9027-41EA-BA94-9FF1378D9B46}" srcOrd="10" destOrd="0" presId="urn:microsoft.com/office/officeart/2009/3/layout/SpiralPicture"/>
    <dgm:cxn modelId="{A8123ED6-1BD1-41DF-A37A-5FA52E465505}" type="presParOf" srcId="{6B03E9D6-9027-41EA-BA94-9FF1378D9B46}" destId="{EA14B51D-B8B6-43DD-A033-E2286CC2B2FE}" srcOrd="0" destOrd="0" presId="urn:microsoft.com/office/officeart/2009/3/layout/SpiralPicture"/>
    <dgm:cxn modelId="{742D35E5-A9EE-4DEA-AABE-9F25889FA57E}" type="presParOf" srcId="{EEEDAA4A-6E82-4F19-9316-C91FED3F0C9C}" destId="{F397C09A-C791-4876-B591-CB75C45B8A4D}" srcOrd="11" destOrd="0" presId="urn:microsoft.com/office/officeart/2009/3/layout/SpiralPicture"/>
    <dgm:cxn modelId="{2E380B4B-2532-415F-BB2D-FC42E2F3BD3A}" type="presParOf" srcId="{F397C09A-C791-4876-B591-CB75C45B8A4D}" destId="{91BC1D13-BB15-486F-8863-CE5D18F185A3}" srcOrd="0" destOrd="0" presId="urn:microsoft.com/office/officeart/2009/3/layout/SpiralPicture"/>
    <dgm:cxn modelId="{457210C6-1821-4B53-9D67-0867C68D6637}" type="presParOf" srcId="{F397C09A-C791-4876-B591-CB75C45B8A4D}" destId="{056754FA-ABC1-4D32-ADF8-1414BB64BD60}" srcOrd="1" destOrd="0" presId="urn:microsoft.com/office/officeart/2009/3/layout/SpiralPicture"/>
    <dgm:cxn modelId="{5CB15452-2EED-4E52-BF24-9B23BD8ACCC5}" type="presParOf" srcId="{F397C09A-C791-4876-B591-CB75C45B8A4D}" destId="{D4626B9A-4E6D-42A3-A376-426D158231E6}" srcOrd="2" destOrd="0" presId="urn:microsoft.com/office/officeart/2009/3/layout/SpiralPicture"/>
    <dgm:cxn modelId="{41629072-04C4-4F2C-B3DA-AB85C5D5D0F8}" type="presParOf" srcId="{F397C09A-C791-4876-B591-CB75C45B8A4D}" destId="{FCAF151F-49A5-45DB-8A51-FCEE2F5BD753}" srcOrd="3" destOrd="0" presId="urn:microsoft.com/office/officeart/2009/3/layout/SpiralPicture"/>
    <dgm:cxn modelId="{D67A04E6-716D-444E-BA4E-EA275DAD7249}" type="presParOf" srcId="{F397C09A-C791-4876-B591-CB75C45B8A4D}" destId="{5AAFDDC0-F97C-43D1-9945-63CA3AB60958}" srcOrd="4" destOrd="0" presId="urn:microsoft.com/office/officeart/2009/3/layout/SpiralPicture"/>
    <dgm:cxn modelId="{18708808-FB36-4178-952F-44FDE45DA1AF}" type="presParOf" srcId="{ED807222-E14C-48CA-A190-7ADFBD62662B}" destId="{64629D3D-4C78-4AE2-A263-40CC12091C75}" srcOrd="1" destOrd="0" presId="urn:microsoft.com/office/officeart/2009/3/layout/SpiralPicture"/>
    <dgm:cxn modelId="{002A5B6D-B6B0-4DBC-A29A-C0AB4A9C3748}" type="presParOf" srcId="{64629D3D-4C78-4AE2-A263-40CC12091C75}" destId="{7D2DD27A-968C-4C1F-97A6-329C755C7DB9}" srcOrd="0" destOrd="0" presId="urn:microsoft.com/office/officeart/2009/3/layout/SpiralPicture"/>
    <dgm:cxn modelId="{D49BF388-50F8-4967-BE8C-82F474882AB2}" type="presParOf" srcId="{7D2DD27A-968C-4C1F-97A6-329C755C7DB9}" destId="{472903D3-B8D7-47F8-B1EF-E6CC7C3D44A1}" srcOrd="0" destOrd="0" presId="urn:microsoft.com/office/officeart/2009/3/layout/SpiralPicture"/>
    <dgm:cxn modelId="{9E23B381-8B97-401A-B1B9-77C1E0370F98}" type="presParOf" srcId="{64629D3D-4C78-4AE2-A263-40CC12091C75}" destId="{F5791A5F-E935-4376-979D-A4BA49A05AA9}" srcOrd="1" destOrd="0" presId="urn:microsoft.com/office/officeart/2009/3/layout/SpiralPicture"/>
    <dgm:cxn modelId="{568257B3-4DE1-45A6-8CFF-2DAD7C2340A1}" type="presParOf" srcId="{64629D3D-4C78-4AE2-A263-40CC12091C75}" destId="{DC7FE2C2-7B28-4BFF-B6A3-E969EC77745E}" srcOrd="2" destOrd="0" presId="urn:microsoft.com/office/officeart/2009/3/layout/SpiralPicture"/>
    <dgm:cxn modelId="{88EBCDBC-EF5F-4198-BCE8-FF60A175F7B1}" type="presParOf" srcId="{DC7FE2C2-7B28-4BFF-B6A3-E969EC77745E}" destId="{5DD01185-99C7-4E52-8FFA-9BBCE94489B4}" srcOrd="0" destOrd="0" presId="urn:microsoft.com/office/officeart/2009/3/layout/SpiralPicture"/>
    <dgm:cxn modelId="{2D4B2476-DCE1-4698-9025-C32E3EB8DF17}" type="presParOf" srcId="{DC7FE2C2-7B28-4BFF-B6A3-E969EC77745E}" destId="{0FCCC332-C72D-4674-8EBA-0115657A87A5}" srcOrd="1" destOrd="0" presId="urn:microsoft.com/office/officeart/2009/3/layout/SpiralPicture"/>
    <dgm:cxn modelId="{B97F91F3-A4D6-463E-A37D-3B2CF658A553}" type="presParOf" srcId="{64629D3D-4C78-4AE2-A263-40CC12091C75}" destId="{6D97DA8E-7325-4267-BA04-A8A9997C3DA5}" srcOrd="3" destOrd="0" presId="urn:microsoft.com/office/officeart/2009/3/layout/SpiralPicture"/>
    <dgm:cxn modelId="{6C68641F-1A88-4AE0-8ADC-5479EE1E9551}" type="presParOf" srcId="{64629D3D-4C78-4AE2-A263-40CC12091C75}" destId="{D49ECD73-8D80-4859-A2CB-3514CEB25DC0}" srcOrd="4" destOrd="0" presId="urn:microsoft.com/office/officeart/2009/3/layout/SpiralPicture"/>
    <dgm:cxn modelId="{23AB5C3A-00FE-4046-92F7-2343515C3F1C}" type="presParOf" srcId="{D49ECD73-8D80-4859-A2CB-3514CEB25DC0}" destId="{EFF8DFBE-5E78-43C6-9423-EE81BC0C35D3}" srcOrd="0" destOrd="0" presId="urn:microsoft.com/office/officeart/2009/3/layout/SpiralPicture"/>
    <dgm:cxn modelId="{156863C9-F860-41A6-828A-5C7F2E25B1E3}" type="presParOf" srcId="{D49ECD73-8D80-4859-A2CB-3514CEB25DC0}" destId="{A1EA8BCA-ACD3-4076-8D79-C19B943B5160}" srcOrd="1" destOrd="0" presId="urn:microsoft.com/office/officeart/2009/3/layout/SpiralPicture"/>
    <dgm:cxn modelId="{553E81ED-E6F2-4295-816B-C3FBF6DAC9BE}" type="presParOf" srcId="{D49ECD73-8D80-4859-A2CB-3514CEB25DC0}" destId="{2D68AC5B-15F7-4060-96B0-38702DC7E2CF}" srcOrd="2" destOrd="0" presId="urn:microsoft.com/office/officeart/2009/3/layout/SpiralPicture"/>
    <dgm:cxn modelId="{AAF74FC5-7B18-43A1-A6E8-37B0C762041A}" type="presParOf" srcId="{64629D3D-4C78-4AE2-A263-40CC12091C75}" destId="{C4D3D6AE-5C9D-44D6-84DF-FDA8D29E6BF8}" srcOrd="5" destOrd="0" presId="urn:microsoft.com/office/officeart/2009/3/layout/SpiralPicture"/>
    <dgm:cxn modelId="{DF449816-816B-4258-BA14-1A52725F7FA4}" type="presParOf" srcId="{64629D3D-4C78-4AE2-A263-40CC12091C75}" destId="{E4A3FCB5-42A1-422D-91BB-4CC2D8D6EBFB}" srcOrd="6" destOrd="0" presId="urn:microsoft.com/office/officeart/2009/3/layout/SpiralPicture"/>
    <dgm:cxn modelId="{6D2E09EE-F1EC-4B31-9EA4-50B4EF15A9CF}" type="presParOf" srcId="{E4A3FCB5-42A1-422D-91BB-4CC2D8D6EBFB}" destId="{3A088C3A-D886-43AC-ACAB-8BF53791BC0C}" srcOrd="0" destOrd="0" presId="urn:microsoft.com/office/officeart/2009/3/layout/SpiralPicture"/>
    <dgm:cxn modelId="{67723CB5-AA74-4953-813A-3F0984AF52FD}" type="presParOf" srcId="{E4A3FCB5-42A1-422D-91BB-4CC2D8D6EBFB}" destId="{B39F1F2D-EDA1-461A-88C1-1EF88EC60E49}" srcOrd="1" destOrd="0" presId="urn:microsoft.com/office/officeart/2009/3/layout/SpiralPicture"/>
    <dgm:cxn modelId="{9B1921A1-68A9-4140-ABE0-652E3846DA7F}" type="presParOf" srcId="{E4A3FCB5-42A1-422D-91BB-4CC2D8D6EBFB}" destId="{FB40C7E4-275A-4DE6-950C-9153088769F8}" srcOrd="2" destOrd="0" presId="urn:microsoft.com/office/officeart/2009/3/layout/SpiralPicture"/>
    <dgm:cxn modelId="{9DBCE100-22F1-4D60-810C-D1B62FEA9662}" type="presParOf" srcId="{E4A3FCB5-42A1-422D-91BB-4CC2D8D6EBFB}" destId="{F30F8B69-E394-4B22-8A14-6761F3A87806}" srcOrd="3" destOrd="0" presId="urn:microsoft.com/office/officeart/2009/3/layout/SpiralPicture"/>
    <dgm:cxn modelId="{877AA566-8366-4201-8408-806282C60DFB}" type="presParOf" srcId="{64629D3D-4C78-4AE2-A263-40CC12091C75}" destId="{92A40656-16C5-46CA-A3E1-FBA1F189033C}" srcOrd="7" destOrd="0" presId="urn:microsoft.com/office/officeart/2009/3/layout/SpiralPicture"/>
    <dgm:cxn modelId="{1FB1D3D5-9714-4C3A-AEF5-838F167BF291}" type="presParOf" srcId="{64629D3D-4C78-4AE2-A263-40CC12091C75}" destId="{81165D36-E7D3-4FA1-9461-5DBDDCFB7CDE}" srcOrd="8" destOrd="0" presId="urn:microsoft.com/office/officeart/2009/3/layout/SpiralPicture"/>
    <dgm:cxn modelId="{1CDFD041-DE12-4721-A4CA-2F01AE4D4D2F}" type="presParOf" srcId="{81165D36-E7D3-4FA1-9461-5DBDDCFB7CDE}" destId="{23412E0A-791C-4CB9-89BC-96D82AF06135}" srcOrd="0" destOrd="0" presId="urn:microsoft.com/office/officeart/2009/3/layout/SpiralPicture"/>
    <dgm:cxn modelId="{7C338A1E-944D-4DEF-8E99-3F6C99A6C7DE}" type="presParOf" srcId="{81165D36-E7D3-4FA1-9461-5DBDDCFB7CDE}" destId="{32EBC067-ACAF-47EC-839A-B361B515B72E}" srcOrd="1" destOrd="0" presId="urn:microsoft.com/office/officeart/2009/3/layout/SpiralPicture"/>
    <dgm:cxn modelId="{64F5B36E-DCBE-422B-9E64-D6C6623A236E}" type="presParOf" srcId="{81165D36-E7D3-4FA1-9461-5DBDDCFB7CDE}" destId="{330330D5-70A3-4896-94F4-3E27CDED6142}" srcOrd="2" destOrd="0" presId="urn:microsoft.com/office/officeart/2009/3/layout/SpiralPicture"/>
    <dgm:cxn modelId="{DCD639B7-0CC5-4F33-9C78-B40BDB31B109}" type="presParOf" srcId="{81165D36-E7D3-4FA1-9461-5DBDDCFB7CDE}" destId="{647705FB-4710-441C-82A4-C2D4FE5D84BD}" srcOrd="3" destOrd="0" presId="urn:microsoft.com/office/officeart/2009/3/layout/SpiralPicture"/>
    <dgm:cxn modelId="{E213DAE8-AE34-485A-BFD7-273AE2F00A7D}" type="presParOf" srcId="{81165D36-E7D3-4FA1-9461-5DBDDCFB7CDE}" destId="{76601076-9E4C-4B67-9CD3-27A43F7FEDA6}" srcOrd="4" destOrd="0" presId="urn:microsoft.com/office/officeart/2009/3/layout/SpiralPicture"/>
    <dgm:cxn modelId="{963D3E86-25C3-4994-87D5-B90E94BFBE5A}" type="presParOf" srcId="{64629D3D-4C78-4AE2-A263-40CC12091C75}" destId="{844A1FA3-0E17-495C-A7CB-7BCC1E84D10D}" srcOrd="9" destOrd="0" presId="urn:microsoft.com/office/officeart/2009/3/layout/Spiral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EBBF367-2748-4FB0-B5D4-A38126FA040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05F2FBA-5D00-4C81-A6DF-040E88F10122}">
      <dgm:prSet phldrT="[Texto]" custT="1"/>
      <dgm:spPr>
        <a:solidFill>
          <a:srgbClr val="002060"/>
        </a:solidFill>
        <a:ln>
          <a:solidFill>
            <a:srgbClr val="C00000"/>
          </a:solidFill>
        </a:ln>
      </dgm:spPr>
      <dgm:t>
        <a:bodyPr/>
        <a:lstStyle/>
        <a:p>
          <a:r>
            <a:rPr lang="pt-PT" sz="2400" b="1" dirty="0" smtClean="0">
              <a:solidFill>
                <a:schemeClr val="bg1"/>
              </a:solidFill>
            </a:rPr>
            <a:t>As maiores despesas nesta fonte de financiamento prendem-se com:</a:t>
          </a:r>
          <a:endParaRPr lang="pt-PT" sz="2400" dirty="0"/>
        </a:p>
      </dgm:t>
    </dgm:pt>
    <dgm:pt modelId="{2D11990F-EDA0-4A4B-87C5-8E53474B5BB0}" type="parTrans" cxnId="{DFDA9C9E-D54A-4EA4-9612-F217C9BB46CC}">
      <dgm:prSet/>
      <dgm:spPr/>
      <dgm:t>
        <a:bodyPr/>
        <a:lstStyle/>
        <a:p>
          <a:endParaRPr lang="pt-PT"/>
        </a:p>
      </dgm:t>
    </dgm:pt>
    <dgm:pt modelId="{97DD9CCF-6DEA-4EE6-9838-CE0823B4AFBE}" type="sibTrans" cxnId="{DFDA9C9E-D54A-4EA4-9612-F217C9BB46CC}">
      <dgm:prSet/>
      <dgm:spPr/>
      <dgm:t>
        <a:bodyPr/>
        <a:lstStyle/>
        <a:p>
          <a:endParaRPr lang="pt-PT"/>
        </a:p>
      </dgm:t>
    </dgm:pt>
    <dgm:pt modelId="{10821A57-1516-485D-A569-85E6EF2CD9E7}">
      <dgm:prSet phldrT="[Texto]"/>
      <dgm:spPr>
        <a:solidFill>
          <a:srgbClr val="002060"/>
        </a:solidFill>
        <a:ln>
          <a:solidFill>
            <a:srgbClr val="C00000"/>
          </a:solidFill>
        </a:ln>
      </dgm:spPr>
      <dgm:t>
        <a:bodyPr/>
        <a:lstStyle/>
        <a:p>
          <a:r>
            <a:rPr lang="pt-PT" b="0" dirty="0" smtClean="0"/>
            <a:t>Pagamento de Material Escolar e Visitas de Estudo aos  alunos beneficiários de Escalão A e B.</a:t>
          </a:r>
          <a:endParaRPr lang="pt-PT" dirty="0"/>
        </a:p>
      </dgm:t>
    </dgm:pt>
    <dgm:pt modelId="{49ADF53F-3599-4E3B-A0E8-FD4841212FD1}" type="parTrans" cxnId="{F2FB34D8-BB03-429A-9FB2-099015B898B9}">
      <dgm:prSet/>
      <dgm:spPr>
        <a:solidFill>
          <a:srgbClr val="FF0000"/>
        </a:solidFill>
        <a:ln>
          <a:solidFill>
            <a:srgbClr val="C00000"/>
          </a:solidFill>
        </a:ln>
      </dgm:spPr>
      <dgm:t>
        <a:bodyPr/>
        <a:lstStyle/>
        <a:p>
          <a:endParaRPr lang="pt-PT"/>
        </a:p>
      </dgm:t>
    </dgm:pt>
    <dgm:pt modelId="{73315DC1-5A5C-45BD-ADE6-84E3B450B402}" type="sibTrans" cxnId="{F2FB34D8-BB03-429A-9FB2-099015B898B9}">
      <dgm:prSet/>
      <dgm:spPr/>
      <dgm:t>
        <a:bodyPr/>
        <a:lstStyle/>
        <a:p>
          <a:endParaRPr lang="pt-PT"/>
        </a:p>
      </dgm:t>
    </dgm:pt>
    <dgm:pt modelId="{D724A516-F7A0-4B31-9512-1381989839CE}">
      <dgm:prSet phldrT="[Texto]"/>
      <dgm:spPr>
        <a:solidFill>
          <a:srgbClr val="002060"/>
        </a:solidFill>
        <a:ln>
          <a:solidFill>
            <a:srgbClr val="C00000"/>
          </a:solidFill>
        </a:ln>
      </dgm:spPr>
      <dgm:t>
        <a:bodyPr/>
        <a:lstStyle/>
        <a:p>
          <a:r>
            <a:rPr lang="pt-PT" b="0" dirty="0" smtClean="0"/>
            <a:t>Bolsas de Mérito e Despesas com Acidentes Escolares.</a:t>
          </a:r>
          <a:endParaRPr lang="pt-PT" dirty="0"/>
        </a:p>
      </dgm:t>
    </dgm:pt>
    <dgm:pt modelId="{1A1FE637-2298-42D2-9D80-0F9C977C1D7B}" type="parTrans" cxnId="{83BBA10E-6E31-46A5-8098-85CC535C9D7F}">
      <dgm:prSet/>
      <dgm:spPr>
        <a:solidFill>
          <a:srgbClr val="FF0000"/>
        </a:solidFill>
        <a:ln>
          <a:solidFill>
            <a:srgbClr val="C00000"/>
          </a:solidFill>
        </a:ln>
      </dgm:spPr>
      <dgm:t>
        <a:bodyPr/>
        <a:lstStyle/>
        <a:p>
          <a:endParaRPr lang="pt-PT"/>
        </a:p>
      </dgm:t>
    </dgm:pt>
    <dgm:pt modelId="{DDA94035-2E2B-4BE9-A141-BBD65DA3C715}" type="sibTrans" cxnId="{83BBA10E-6E31-46A5-8098-85CC535C9D7F}">
      <dgm:prSet/>
      <dgm:spPr/>
      <dgm:t>
        <a:bodyPr/>
        <a:lstStyle/>
        <a:p>
          <a:endParaRPr lang="pt-PT"/>
        </a:p>
      </dgm:t>
    </dgm:pt>
    <dgm:pt modelId="{FFBB9DDB-E527-4703-A9AE-B4CC053FC92B}" type="pres">
      <dgm:prSet presAssocID="{3EBBF367-2748-4FB0-B5D4-A38126FA040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6DB08BE-3973-4F32-8949-F3DA6F56CFC3}" type="pres">
      <dgm:prSet presAssocID="{505F2FBA-5D00-4C81-A6DF-040E88F10122}" presName="root1" presStyleCnt="0"/>
      <dgm:spPr/>
    </dgm:pt>
    <dgm:pt modelId="{2D090711-4141-4AA8-8A59-27DBDC68A2A1}" type="pres">
      <dgm:prSet presAssocID="{505F2FBA-5D00-4C81-A6DF-040E88F1012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9A3125F-25DD-4DA8-BFEE-CA8B5822BC0E}" type="pres">
      <dgm:prSet presAssocID="{505F2FBA-5D00-4C81-A6DF-040E88F10122}" presName="level2hierChild" presStyleCnt="0"/>
      <dgm:spPr/>
    </dgm:pt>
    <dgm:pt modelId="{85608BAB-0D1B-4A99-94D1-C3404A0859EE}" type="pres">
      <dgm:prSet presAssocID="{49ADF53F-3599-4E3B-A0E8-FD4841212FD1}" presName="conn2-1" presStyleLbl="parChTrans1D2" presStyleIdx="0" presStyleCnt="2"/>
      <dgm:spPr/>
      <dgm:t>
        <a:bodyPr/>
        <a:lstStyle/>
        <a:p>
          <a:endParaRPr lang="pt-PT"/>
        </a:p>
      </dgm:t>
    </dgm:pt>
    <dgm:pt modelId="{F3D5AD54-1419-477B-B1C6-F7AC58EB7DF8}" type="pres">
      <dgm:prSet presAssocID="{49ADF53F-3599-4E3B-A0E8-FD4841212FD1}" presName="connTx" presStyleLbl="parChTrans1D2" presStyleIdx="0" presStyleCnt="2"/>
      <dgm:spPr/>
      <dgm:t>
        <a:bodyPr/>
        <a:lstStyle/>
        <a:p>
          <a:endParaRPr lang="pt-PT"/>
        </a:p>
      </dgm:t>
    </dgm:pt>
    <dgm:pt modelId="{44D438B6-FC42-4D81-8D43-9DAC25978B12}" type="pres">
      <dgm:prSet presAssocID="{10821A57-1516-485D-A569-85E6EF2CD9E7}" presName="root2" presStyleCnt="0"/>
      <dgm:spPr/>
    </dgm:pt>
    <dgm:pt modelId="{45F921E2-7B41-4178-BA41-B91A8D625891}" type="pres">
      <dgm:prSet presAssocID="{10821A57-1516-485D-A569-85E6EF2CD9E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D73DC14D-E57B-4628-836B-C52546066851}" type="pres">
      <dgm:prSet presAssocID="{10821A57-1516-485D-A569-85E6EF2CD9E7}" presName="level3hierChild" presStyleCnt="0"/>
      <dgm:spPr/>
    </dgm:pt>
    <dgm:pt modelId="{55E75B6B-72DA-4F45-8710-E86E44C1DCEB}" type="pres">
      <dgm:prSet presAssocID="{1A1FE637-2298-42D2-9D80-0F9C977C1D7B}" presName="conn2-1" presStyleLbl="parChTrans1D2" presStyleIdx="1" presStyleCnt="2"/>
      <dgm:spPr/>
      <dgm:t>
        <a:bodyPr/>
        <a:lstStyle/>
        <a:p>
          <a:endParaRPr lang="pt-PT"/>
        </a:p>
      </dgm:t>
    </dgm:pt>
    <dgm:pt modelId="{09430B81-C495-4E9C-9A00-F958D6FDA041}" type="pres">
      <dgm:prSet presAssocID="{1A1FE637-2298-42D2-9D80-0F9C977C1D7B}" presName="connTx" presStyleLbl="parChTrans1D2" presStyleIdx="1" presStyleCnt="2"/>
      <dgm:spPr/>
      <dgm:t>
        <a:bodyPr/>
        <a:lstStyle/>
        <a:p>
          <a:endParaRPr lang="pt-PT"/>
        </a:p>
      </dgm:t>
    </dgm:pt>
    <dgm:pt modelId="{B6327BB6-B201-4FD3-8653-A5D533361C69}" type="pres">
      <dgm:prSet presAssocID="{D724A516-F7A0-4B31-9512-1381989839CE}" presName="root2" presStyleCnt="0"/>
      <dgm:spPr/>
    </dgm:pt>
    <dgm:pt modelId="{A29F7DC0-2EA9-43CB-A6AF-97CCF372C393}" type="pres">
      <dgm:prSet presAssocID="{D724A516-F7A0-4B31-9512-1381989839C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ABF3958-C3B9-4D48-AC10-D703C7B4A224}" type="pres">
      <dgm:prSet presAssocID="{D724A516-F7A0-4B31-9512-1381989839CE}" presName="level3hierChild" presStyleCnt="0"/>
      <dgm:spPr/>
    </dgm:pt>
  </dgm:ptLst>
  <dgm:cxnLst>
    <dgm:cxn modelId="{2BD71D5F-3522-44EF-9D23-5C4FD560F0EA}" type="presOf" srcId="{10821A57-1516-485D-A569-85E6EF2CD9E7}" destId="{45F921E2-7B41-4178-BA41-B91A8D625891}" srcOrd="0" destOrd="0" presId="urn:microsoft.com/office/officeart/2008/layout/HorizontalMultiLevelHierarchy"/>
    <dgm:cxn modelId="{3F7AFEAF-E1F8-4F25-B563-772044DD6867}" type="presOf" srcId="{505F2FBA-5D00-4C81-A6DF-040E88F10122}" destId="{2D090711-4141-4AA8-8A59-27DBDC68A2A1}" srcOrd="0" destOrd="0" presId="urn:microsoft.com/office/officeart/2008/layout/HorizontalMultiLevelHierarchy"/>
    <dgm:cxn modelId="{08971462-6F8E-4491-B484-DDD1160A0299}" type="presOf" srcId="{1A1FE637-2298-42D2-9D80-0F9C977C1D7B}" destId="{55E75B6B-72DA-4F45-8710-E86E44C1DCEB}" srcOrd="0" destOrd="0" presId="urn:microsoft.com/office/officeart/2008/layout/HorizontalMultiLevelHierarchy"/>
    <dgm:cxn modelId="{F2FB34D8-BB03-429A-9FB2-099015B898B9}" srcId="{505F2FBA-5D00-4C81-A6DF-040E88F10122}" destId="{10821A57-1516-485D-A569-85E6EF2CD9E7}" srcOrd="0" destOrd="0" parTransId="{49ADF53F-3599-4E3B-A0E8-FD4841212FD1}" sibTransId="{73315DC1-5A5C-45BD-ADE6-84E3B450B402}"/>
    <dgm:cxn modelId="{5FDD2B54-DDBC-4857-AEF2-404207B3B456}" type="presOf" srcId="{1A1FE637-2298-42D2-9D80-0F9C977C1D7B}" destId="{09430B81-C495-4E9C-9A00-F958D6FDA041}" srcOrd="1" destOrd="0" presId="urn:microsoft.com/office/officeart/2008/layout/HorizontalMultiLevelHierarchy"/>
    <dgm:cxn modelId="{DFDA9C9E-D54A-4EA4-9612-F217C9BB46CC}" srcId="{3EBBF367-2748-4FB0-B5D4-A38126FA0402}" destId="{505F2FBA-5D00-4C81-A6DF-040E88F10122}" srcOrd="0" destOrd="0" parTransId="{2D11990F-EDA0-4A4B-87C5-8E53474B5BB0}" sibTransId="{97DD9CCF-6DEA-4EE6-9838-CE0823B4AFBE}"/>
    <dgm:cxn modelId="{CDF0A790-8529-434D-A30A-AFAE93A7D132}" type="presOf" srcId="{D724A516-F7A0-4B31-9512-1381989839CE}" destId="{A29F7DC0-2EA9-43CB-A6AF-97CCF372C393}" srcOrd="0" destOrd="0" presId="urn:microsoft.com/office/officeart/2008/layout/HorizontalMultiLevelHierarchy"/>
    <dgm:cxn modelId="{88C774CA-782D-4D9B-B191-8867036827E1}" type="presOf" srcId="{49ADF53F-3599-4E3B-A0E8-FD4841212FD1}" destId="{F3D5AD54-1419-477B-B1C6-F7AC58EB7DF8}" srcOrd="1" destOrd="0" presId="urn:microsoft.com/office/officeart/2008/layout/HorizontalMultiLevelHierarchy"/>
    <dgm:cxn modelId="{288C3813-85AD-480F-95AB-1C35FF4979BA}" type="presOf" srcId="{49ADF53F-3599-4E3B-A0E8-FD4841212FD1}" destId="{85608BAB-0D1B-4A99-94D1-C3404A0859EE}" srcOrd="0" destOrd="0" presId="urn:microsoft.com/office/officeart/2008/layout/HorizontalMultiLevelHierarchy"/>
    <dgm:cxn modelId="{83BBA10E-6E31-46A5-8098-85CC535C9D7F}" srcId="{505F2FBA-5D00-4C81-A6DF-040E88F10122}" destId="{D724A516-F7A0-4B31-9512-1381989839CE}" srcOrd="1" destOrd="0" parTransId="{1A1FE637-2298-42D2-9D80-0F9C977C1D7B}" sibTransId="{DDA94035-2E2B-4BE9-A141-BBD65DA3C715}"/>
    <dgm:cxn modelId="{282A67EA-B873-4C91-B1F7-71CFFBA2885E}" type="presOf" srcId="{3EBBF367-2748-4FB0-B5D4-A38126FA0402}" destId="{FFBB9DDB-E527-4703-A9AE-B4CC053FC92B}" srcOrd="0" destOrd="0" presId="urn:microsoft.com/office/officeart/2008/layout/HorizontalMultiLevelHierarchy"/>
    <dgm:cxn modelId="{A22C6496-E256-49FB-A239-E3F81E7DF256}" type="presParOf" srcId="{FFBB9DDB-E527-4703-A9AE-B4CC053FC92B}" destId="{36DB08BE-3973-4F32-8949-F3DA6F56CFC3}" srcOrd="0" destOrd="0" presId="urn:microsoft.com/office/officeart/2008/layout/HorizontalMultiLevelHierarchy"/>
    <dgm:cxn modelId="{74AEB39C-B286-4CCE-BEC4-EF904C8B9006}" type="presParOf" srcId="{36DB08BE-3973-4F32-8949-F3DA6F56CFC3}" destId="{2D090711-4141-4AA8-8A59-27DBDC68A2A1}" srcOrd="0" destOrd="0" presId="urn:microsoft.com/office/officeart/2008/layout/HorizontalMultiLevelHierarchy"/>
    <dgm:cxn modelId="{99A79FFC-FE3A-448D-ACBA-33A41F445928}" type="presParOf" srcId="{36DB08BE-3973-4F32-8949-F3DA6F56CFC3}" destId="{C9A3125F-25DD-4DA8-BFEE-CA8B5822BC0E}" srcOrd="1" destOrd="0" presId="urn:microsoft.com/office/officeart/2008/layout/HorizontalMultiLevelHierarchy"/>
    <dgm:cxn modelId="{2F419A62-2150-494A-8E63-ADDFBBC95EDF}" type="presParOf" srcId="{C9A3125F-25DD-4DA8-BFEE-CA8B5822BC0E}" destId="{85608BAB-0D1B-4A99-94D1-C3404A0859EE}" srcOrd="0" destOrd="0" presId="urn:microsoft.com/office/officeart/2008/layout/HorizontalMultiLevelHierarchy"/>
    <dgm:cxn modelId="{20E6C9BD-D97D-4C01-9E5A-67802C515514}" type="presParOf" srcId="{85608BAB-0D1B-4A99-94D1-C3404A0859EE}" destId="{F3D5AD54-1419-477B-B1C6-F7AC58EB7DF8}" srcOrd="0" destOrd="0" presId="urn:microsoft.com/office/officeart/2008/layout/HorizontalMultiLevelHierarchy"/>
    <dgm:cxn modelId="{69F3071D-873D-4196-9637-FB10A6E42793}" type="presParOf" srcId="{C9A3125F-25DD-4DA8-BFEE-CA8B5822BC0E}" destId="{44D438B6-FC42-4D81-8D43-9DAC25978B12}" srcOrd="1" destOrd="0" presId="urn:microsoft.com/office/officeart/2008/layout/HorizontalMultiLevelHierarchy"/>
    <dgm:cxn modelId="{36B40220-2108-46B5-814A-CF59795E6753}" type="presParOf" srcId="{44D438B6-FC42-4D81-8D43-9DAC25978B12}" destId="{45F921E2-7B41-4178-BA41-B91A8D625891}" srcOrd="0" destOrd="0" presId="urn:microsoft.com/office/officeart/2008/layout/HorizontalMultiLevelHierarchy"/>
    <dgm:cxn modelId="{C8CC3E72-B570-4A8A-8810-C262A0FAAF61}" type="presParOf" srcId="{44D438B6-FC42-4D81-8D43-9DAC25978B12}" destId="{D73DC14D-E57B-4628-836B-C52546066851}" srcOrd="1" destOrd="0" presId="urn:microsoft.com/office/officeart/2008/layout/HorizontalMultiLevelHierarchy"/>
    <dgm:cxn modelId="{6523736D-35A3-4147-B589-8ACA7CAE17E4}" type="presParOf" srcId="{C9A3125F-25DD-4DA8-BFEE-CA8B5822BC0E}" destId="{55E75B6B-72DA-4F45-8710-E86E44C1DCEB}" srcOrd="2" destOrd="0" presId="urn:microsoft.com/office/officeart/2008/layout/HorizontalMultiLevelHierarchy"/>
    <dgm:cxn modelId="{A166484E-E634-4A38-AC46-32C72339D7FC}" type="presParOf" srcId="{55E75B6B-72DA-4F45-8710-E86E44C1DCEB}" destId="{09430B81-C495-4E9C-9A00-F958D6FDA041}" srcOrd="0" destOrd="0" presId="urn:microsoft.com/office/officeart/2008/layout/HorizontalMultiLevelHierarchy"/>
    <dgm:cxn modelId="{7019594F-7059-40A1-BF46-BC0E54DB5CDF}" type="presParOf" srcId="{C9A3125F-25DD-4DA8-BFEE-CA8B5822BC0E}" destId="{B6327BB6-B201-4FD3-8653-A5D533361C69}" srcOrd="3" destOrd="0" presId="urn:microsoft.com/office/officeart/2008/layout/HorizontalMultiLevelHierarchy"/>
    <dgm:cxn modelId="{0CBA53A5-885A-45A1-8C84-CACFECAF5BD1}" type="presParOf" srcId="{B6327BB6-B201-4FD3-8653-A5D533361C69}" destId="{A29F7DC0-2EA9-43CB-A6AF-97CCF372C393}" srcOrd="0" destOrd="0" presId="urn:microsoft.com/office/officeart/2008/layout/HorizontalMultiLevelHierarchy"/>
    <dgm:cxn modelId="{ADE4FFCC-59DC-4A62-9D48-021AB3BE4B52}" type="presParOf" srcId="{B6327BB6-B201-4FD3-8653-A5D533361C69}" destId="{5ABF3958-C3B9-4D48-AC10-D703C7B4A22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D138979-E107-4800-AA53-D0172463991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3C8F01EC-8A1A-41A2-862C-059173A62E4D}">
      <dgm:prSet phldrT="[Texto]"/>
      <dgm:spPr>
        <a:solidFill>
          <a:srgbClr val="002060"/>
        </a:solidFill>
        <a:ln>
          <a:solidFill>
            <a:srgbClr val="C00000"/>
          </a:solidFill>
        </a:ln>
      </dgm:spPr>
      <dgm:t>
        <a:bodyPr/>
        <a:lstStyle/>
        <a:p>
          <a:r>
            <a:rPr lang="pt-PT" b="1" dirty="0" smtClean="0">
              <a:solidFill>
                <a:schemeClr val="bg1"/>
              </a:solidFill>
            </a:rPr>
            <a:t>As maiores despesas nesta fonte de financiamento prendem-se com:</a:t>
          </a:r>
          <a:endParaRPr lang="pt-PT" b="1" dirty="0"/>
        </a:p>
      </dgm:t>
    </dgm:pt>
    <dgm:pt modelId="{83269FF5-6C94-4EEA-BEC2-8817F5E801C3}" type="parTrans" cxnId="{0510A231-F7BA-4745-A7C7-56781E5FD1E4}">
      <dgm:prSet/>
      <dgm:spPr/>
      <dgm:t>
        <a:bodyPr/>
        <a:lstStyle/>
        <a:p>
          <a:endParaRPr lang="pt-PT"/>
        </a:p>
      </dgm:t>
    </dgm:pt>
    <dgm:pt modelId="{BFA09DBB-C0C6-4459-8970-756B3E4210C1}" type="sibTrans" cxnId="{0510A231-F7BA-4745-A7C7-56781E5FD1E4}">
      <dgm:prSet/>
      <dgm:spPr/>
      <dgm:t>
        <a:bodyPr/>
        <a:lstStyle/>
        <a:p>
          <a:endParaRPr lang="pt-PT"/>
        </a:p>
      </dgm:t>
    </dgm:pt>
    <dgm:pt modelId="{DDAE129A-DC2B-49FB-BDB6-B2345E6AE2D3}">
      <dgm:prSet phldrT="[Texto]"/>
      <dgm:spPr>
        <a:solidFill>
          <a:srgbClr val="002060"/>
        </a:solidFill>
        <a:ln>
          <a:solidFill>
            <a:srgbClr val="C00000"/>
          </a:solidFill>
        </a:ln>
      </dgm:spPr>
      <dgm:t>
        <a:bodyPr/>
        <a:lstStyle/>
        <a:p>
          <a:r>
            <a:rPr lang="pt-PT" b="1" dirty="0" smtClean="0"/>
            <a:t>Refeições dos Alunos dos Cursos Profissionais</a:t>
          </a:r>
          <a:endParaRPr lang="pt-PT" b="1" dirty="0"/>
        </a:p>
      </dgm:t>
    </dgm:pt>
    <dgm:pt modelId="{68822EBB-C40A-461B-B887-06C18A87C8BC}" type="parTrans" cxnId="{994C2814-8D41-4AC5-A7C2-11266FF9921E}">
      <dgm:prSet/>
      <dgm:spPr>
        <a:ln>
          <a:solidFill>
            <a:srgbClr val="C00000"/>
          </a:solidFill>
        </a:ln>
      </dgm:spPr>
      <dgm:t>
        <a:bodyPr/>
        <a:lstStyle/>
        <a:p>
          <a:endParaRPr lang="pt-PT"/>
        </a:p>
      </dgm:t>
    </dgm:pt>
    <dgm:pt modelId="{FF8E69DE-8187-48B1-996D-229024E5ABFF}" type="sibTrans" cxnId="{994C2814-8D41-4AC5-A7C2-11266FF9921E}">
      <dgm:prSet/>
      <dgm:spPr/>
      <dgm:t>
        <a:bodyPr/>
        <a:lstStyle/>
        <a:p>
          <a:endParaRPr lang="pt-PT"/>
        </a:p>
      </dgm:t>
    </dgm:pt>
    <dgm:pt modelId="{BF702E31-74C5-4C70-9D4F-1088AD5B2328}" type="pres">
      <dgm:prSet presAssocID="{FD138979-E107-4800-AA53-D0172463991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DB16C04-8696-4684-8E07-D1216D307A7F}" type="pres">
      <dgm:prSet presAssocID="{3C8F01EC-8A1A-41A2-862C-059173A62E4D}" presName="root1" presStyleCnt="0"/>
      <dgm:spPr/>
    </dgm:pt>
    <dgm:pt modelId="{FD33A1E2-4E4A-49D5-88F7-7D4F77176C4D}" type="pres">
      <dgm:prSet presAssocID="{3C8F01EC-8A1A-41A2-862C-059173A62E4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8AA4D1C-C862-473B-8668-AF6F464643F8}" type="pres">
      <dgm:prSet presAssocID="{3C8F01EC-8A1A-41A2-862C-059173A62E4D}" presName="level2hierChild" presStyleCnt="0"/>
      <dgm:spPr/>
    </dgm:pt>
    <dgm:pt modelId="{CCF77852-4FD3-4F83-B202-22399D315AE7}" type="pres">
      <dgm:prSet presAssocID="{68822EBB-C40A-461B-B887-06C18A87C8BC}" presName="conn2-1" presStyleLbl="parChTrans1D2" presStyleIdx="0" presStyleCnt="1"/>
      <dgm:spPr/>
      <dgm:t>
        <a:bodyPr/>
        <a:lstStyle/>
        <a:p>
          <a:endParaRPr lang="pt-PT"/>
        </a:p>
      </dgm:t>
    </dgm:pt>
    <dgm:pt modelId="{E3EBCF9C-D310-4C88-A5C7-9E3722FE0C5C}" type="pres">
      <dgm:prSet presAssocID="{68822EBB-C40A-461B-B887-06C18A87C8BC}" presName="connTx" presStyleLbl="parChTrans1D2" presStyleIdx="0" presStyleCnt="1"/>
      <dgm:spPr/>
      <dgm:t>
        <a:bodyPr/>
        <a:lstStyle/>
        <a:p>
          <a:endParaRPr lang="pt-PT"/>
        </a:p>
      </dgm:t>
    </dgm:pt>
    <dgm:pt modelId="{224822DE-85C0-450F-BD87-7B33DEED8CF8}" type="pres">
      <dgm:prSet presAssocID="{DDAE129A-DC2B-49FB-BDB6-B2345E6AE2D3}" presName="root2" presStyleCnt="0"/>
      <dgm:spPr/>
    </dgm:pt>
    <dgm:pt modelId="{7900DE52-15DF-4316-97A2-65ACC14D4D83}" type="pres">
      <dgm:prSet presAssocID="{DDAE129A-DC2B-49FB-BDB6-B2345E6AE2D3}" presName="LevelTwoTextNode" presStyleLbl="node2" presStyleIdx="0" presStyleCnt="1" custScaleX="137160" custScaleY="16786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EC379EB8-0699-4B9E-AF2D-DBC3972B6ACF}" type="pres">
      <dgm:prSet presAssocID="{DDAE129A-DC2B-49FB-BDB6-B2345E6AE2D3}" presName="level3hierChild" presStyleCnt="0"/>
      <dgm:spPr/>
    </dgm:pt>
  </dgm:ptLst>
  <dgm:cxnLst>
    <dgm:cxn modelId="{0510A231-F7BA-4745-A7C7-56781E5FD1E4}" srcId="{FD138979-E107-4800-AA53-D0172463991C}" destId="{3C8F01EC-8A1A-41A2-862C-059173A62E4D}" srcOrd="0" destOrd="0" parTransId="{83269FF5-6C94-4EEA-BEC2-8817F5E801C3}" sibTransId="{BFA09DBB-C0C6-4459-8970-756B3E4210C1}"/>
    <dgm:cxn modelId="{A1D2F255-5C4D-4068-B354-9CEE1819448D}" type="presOf" srcId="{68822EBB-C40A-461B-B887-06C18A87C8BC}" destId="{CCF77852-4FD3-4F83-B202-22399D315AE7}" srcOrd="0" destOrd="0" presId="urn:microsoft.com/office/officeart/2008/layout/HorizontalMultiLevelHierarchy"/>
    <dgm:cxn modelId="{82A7A41D-7090-4814-BC56-6F10A2784CAD}" type="presOf" srcId="{FD138979-E107-4800-AA53-D0172463991C}" destId="{BF702E31-74C5-4C70-9D4F-1088AD5B2328}" srcOrd="0" destOrd="0" presId="urn:microsoft.com/office/officeart/2008/layout/HorizontalMultiLevelHierarchy"/>
    <dgm:cxn modelId="{B56795BB-798B-4F6A-9231-E94954B0DCCE}" type="presOf" srcId="{3C8F01EC-8A1A-41A2-862C-059173A62E4D}" destId="{FD33A1E2-4E4A-49D5-88F7-7D4F77176C4D}" srcOrd="0" destOrd="0" presId="urn:microsoft.com/office/officeart/2008/layout/HorizontalMultiLevelHierarchy"/>
    <dgm:cxn modelId="{70CAAB19-3DBB-471D-8C4F-91A979DE608E}" type="presOf" srcId="{68822EBB-C40A-461B-B887-06C18A87C8BC}" destId="{E3EBCF9C-D310-4C88-A5C7-9E3722FE0C5C}" srcOrd="1" destOrd="0" presId="urn:microsoft.com/office/officeart/2008/layout/HorizontalMultiLevelHierarchy"/>
    <dgm:cxn modelId="{994C2814-8D41-4AC5-A7C2-11266FF9921E}" srcId="{3C8F01EC-8A1A-41A2-862C-059173A62E4D}" destId="{DDAE129A-DC2B-49FB-BDB6-B2345E6AE2D3}" srcOrd="0" destOrd="0" parTransId="{68822EBB-C40A-461B-B887-06C18A87C8BC}" sibTransId="{FF8E69DE-8187-48B1-996D-229024E5ABFF}"/>
    <dgm:cxn modelId="{0D22BDB4-BE6C-468D-8665-30CDD68B0470}" type="presOf" srcId="{DDAE129A-DC2B-49FB-BDB6-B2345E6AE2D3}" destId="{7900DE52-15DF-4316-97A2-65ACC14D4D83}" srcOrd="0" destOrd="0" presId="urn:microsoft.com/office/officeart/2008/layout/HorizontalMultiLevelHierarchy"/>
    <dgm:cxn modelId="{35A7D51D-6BB4-4842-9A1D-C0155110D2D0}" type="presParOf" srcId="{BF702E31-74C5-4C70-9D4F-1088AD5B2328}" destId="{6DB16C04-8696-4684-8E07-D1216D307A7F}" srcOrd="0" destOrd="0" presId="urn:microsoft.com/office/officeart/2008/layout/HorizontalMultiLevelHierarchy"/>
    <dgm:cxn modelId="{EA573A28-85B4-4A59-9DB6-D9FB0145C133}" type="presParOf" srcId="{6DB16C04-8696-4684-8E07-D1216D307A7F}" destId="{FD33A1E2-4E4A-49D5-88F7-7D4F77176C4D}" srcOrd="0" destOrd="0" presId="urn:microsoft.com/office/officeart/2008/layout/HorizontalMultiLevelHierarchy"/>
    <dgm:cxn modelId="{DDA0C332-DFD7-4674-8D6F-E48DB8F92186}" type="presParOf" srcId="{6DB16C04-8696-4684-8E07-D1216D307A7F}" destId="{28AA4D1C-C862-473B-8668-AF6F464643F8}" srcOrd="1" destOrd="0" presId="urn:microsoft.com/office/officeart/2008/layout/HorizontalMultiLevelHierarchy"/>
    <dgm:cxn modelId="{3BFA83DF-B41B-45B5-B878-C444DC64C168}" type="presParOf" srcId="{28AA4D1C-C862-473B-8668-AF6F464643F8}" destId="{CCF77852-4FD3-4F83-B202-22399D315AE7}" srcOrd="0" destOrd="0" presId="urn:microsoft.com/office/officeart/2008/layout/HorizontalMultiLevelHierarchy"/>
    <dgm:cxn modelId="{98126A85-4963-4A97-A5A7-102183AA352E}" type="presParOf" srcId="{CCF77852-4FD3-4F83-B202-22399D315AE7}" destId="{E3EBCF9C-D310-4C88-A5C7-9E3722FE0C5C}" srcOrd="0" destOrd="0" presId="urn:microsoft.com/office/officeart/2008/layout/HorizontalMultiLevelHierarchy"/>
    <dgm:cxn modelId="{A4ED61D1-0CEF-4962-8F2D-4C4DF61A4421}" type="presParOf" srcId="{28AA4D1C-C862-473B-8668-AF6F464643F8}" destId="{224822DE-85C0-450F-BD87-7B33DEED8CF8}" srcOrd="1" destOrd="0" presId="urn:microsoft.com/office/officeart/2008/layout/HorizontalMultiLevelHierarchy"/>
    <dgm:cxn modelId="{015F966E-8F87-4EB2-AF94-02F5B362648F}" type="presParOf" srcId="{224822DE-85C0-450F-BD87-7B33DEED8CF8}" destId="{7900DE52-15DF-4316-97A2-65ACC14D4D83}" srcOrd="0" destOrd="0" presId="urn:microsoft.com/office/officeart/2008/layout/HorizontalMultiLevelHierarchy"/>
    <dgm:cxn modelId="{D6C9F8DE-FC61-49C4-9DDC-D54C4907C160}" type="presParOf" srcId="{224822DE-85C0-450F-BD87-7B33DEED8CF8}" destId="{EC379EB8-0699-4B9E-AF2D-DBC3972B6ACF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938951-E74A-4AE4-B39B-3D8ECE3530D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4DCF729-6BAD-4A9C-9C41-B581BAEB6D90}">
      <dgm:prSet phldrT="[Texto]" custT="1"/>
      <dgm:spPr>
        <a:solidFill>
          <a:srgbClr val="002060"/>
        </a:solidFill>
        <a:ln>
          <a:solidFill>
            <a:srgbClr val="C00000"/>
          </a:solidFill>
        </a:ln>
      </dgm:spPr>
      <dgm:t>
        <a:bodyPr/>
        <a:lstStyle/>
        <a:p>
          <a:r>
            <a:rPr lang="pt-PT" sz="1600" b="1" dirty="0" smtClean="0"/>
            <a:t>O saldo das contas relativas às fontes de financiamento do orçamento de escola (111095), do orçamento de receitas próprias (121/123/129), do orçamento de receitas próprias (243-POCH e 282/288 – POCH/ERASMUS) e do orçamento de receitas próprias (119019/121019/123019/129019/243019/288019 – Ação Social Escolar) é de 138.275,15€.</a:t>
          </a:r>
          <a:endParaRPr lang="pt-PT" sz="1600" b="1" dirty="0"/>
        </a:p>
      </dgm:t>
    </dgm:pt>
    <dgm:pt modelId="{8E74C1E5-A491-413A-9E5E-0E3775A2B8D5}" type="parTrans" cxnId="{FCC9F989-D0AF-43DB-9E81-8446ECFA1FAB}">
      <dgm:prSet/>
      <dgm:spPr/>
      <dgm:t>
        <a:bodyPr/>
        <a:lstStyle/>
        <a:p>
          <a:endParaRPr lang="pt-PT"/>
        </a:p>
      </dgm:t>
    </dgm:pt>
    <dgm:pt modelId="{4FAF45C6-7509-469A-A5C1-3D04698884AC}" type="sibTrans" cxnId="{FCC9F989-D0AF-43DB-9E81-8446ECFA1FAB}">
      <dgm:prSet/>
      <dgm:spPr/>
      <dgm:t>
        <a:bodyPr/>
        <a:lstStyle/>
        <a:p>
          <a:endParaRPr lang="pt-PT"/>
        </a:p>
      </dgm:t>
    </dgm:pt>
    <dgm:pt modelId="{5312D1E0-FC29-4C70-B287-498B4D480513}">
      <dgm:prSet phldrT="[Texto]" custT="1"/>
      <dgm:spPr>
        <a:solidFill>
          <a:srgbClr val="002060"/>
        </a:solidFill>
        <a:ln>
          <a:solidFill>
            <a:srgbClr val="C00000"/>
          </a:solidFill>
        </a:ln>
      </dgm:spPr>
      <dgm:t>
        <a:bodyPr/>
        <a:lstStyle/>
        <a:p>
          <a:r>
            <a:rPr lang="pt-PT" sz="1600" b="1" dirty="0" smtClean="0"/>
            <a:t>Ao saldo indicado, acresce o valor de 43.290,16€, referente a verbas recebidas no mês de dezembro e requisitadas apenas em janeiro de 2021, e o valor de 7.202,32€ referente à verba recebida do Carregamento de Cartões de Alunos, Funcionários e Professores.</a:t>
          </a:r>
          <a:endParaRPr lang="pt-PT" sz="1600" b="1" dirty="0"/>
        </a:p>
      </dgm:t>
    </dgm:pt>
    <dgm:pt modelId="{F08E035A-6B1E-44A6-B433-9BB267402BE0}" type="parTrans" cxnId="{3366BA2A-5E0C-4295-A7B0-4E1EB62CE9B3}">
      <dgm:prSet/>
      <dgm:spPr/>
      <dgm:t>
        <a:bodyPr/>
        <a:lstStyle/>
        <a:p>
          <a:endParaRPr lang="pt-PT"/>
        </a:p>
      </dgm:t>
    </dgm:pt>
    <dgm:pt modelId="{1579173E-7F8B-4A90-B952-0F6B443DC1ED}" type="sibTrans" cxnId="{3366BA2A-5E0C-4295-A7B0-4E1EB62CE9B3}">
      <dgm:prSet/>
      <dgm:spPr/>
      <dgm:t>
        <a:bodyPr/>
        <a:lstStyle/>
        <a:p>
          <a:endParaRPr lang="pt-PT"/>
        </a:p>
      </dgm:t>
    </dgm:pt>
    <dgm:pt modelId="{2D17F11B-842F-448A-AD84-8DE2ECF138FE}" type="pres">
      <dgm:prSet presAssocID="{66938951-E74A-4AE4-B39B-3D8ECE3530D9}" presName="CompostProcess" presStyleCnt="0">
        <dgm:presLayoutVars>
          <dgm:dir/>
          <dgm:resizeHandles val="exact"/>
        </dgm:presLayoutVars>
      </dgm:prSet>
      <dgm:spPr/>
    </dgm:pt>
    <dgm:pt modelId="{39AFD06D-636B-4832-9925-6E8DB6193560}" type="pres">
      <dgm:prSet presAssocID="{66938951-E74A-4AE4-B39B-3D8ECE3530D9}" presName="arrow" presStyleLbl="bgShp" presStyleIdx="0" presStyleCnt="1"/>
      <dgm:spPr/>
    </dgm:pt>
    <dgm:pt modelId="{442A3B99-BBDD-4212-9767-0DC4ABA36338}" type="pres">
      <dgm:prSet presAssocID="{66938951-E74A-4AE4-B39B-3D8ECE3530D9}" presName="linearProcess" presStyleCnt="0"/>
      <dgm:spPr/>
    </dgm:pt>
    <dgm:pt modelId="{08CF5AD0-1E83-467D-97B1-C0191E955D5C}" type="pres">
      <dgm:prSet presAssocID="{04DCF729-6BAD-4A9C-9C41-B581BAEB6D90}" presName="textNode" presStyleLbl="node1" presStyleIdx="0" presStyleCnt="2" custScaleX="112690" custScaleY="11842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4504638-FE44-4984-8AC4-22A1415E168B}" type="pres">
      <dgm:prSet presAssocID="{4FAF45C6-7509-469A-A5C1-3D04698884AC}" presName="sibTrans" presStyleCnt="0"/>
      <dgm:spPr/>
    </dgm:pt>
    <dgm:pt modelId="{78D189AF-B67C-4285-B5E7-0766E8A2DAD7}" type="pres">
      <dgm:prSet presAssocID="{5312D1E0-FC29-4C70-B287-498B4D480513}" presName="textNode" presStyleLbl="node1" presStyleIdx="1" presStyleCnt="2" custScaleX="103971" custScaleY="11842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76B8375-3106-4797-8B36-567F7ED2C571}" type="presOf" srcId="{5312D1E0-FC29-4C70-B287-498B4D480513}" destId="{78D189AF-B67C-4285-B5E7-0766E8A2DAD7}" srcOrd="0" destOrd="0" presId="urn:microsoft.com/office/officeart/2005/8/layout/hProcess9"/>
    <dgm:cxn modelId="{FCC9F989-D0AF-43DB-9E81-8446ECFA1FAB}" srcId="{66938951-E74A-4AE4-B39B-3D8ECE3530D9}" destId="{04DCF729-6BAD-4A9C-9C41-B581BAEB6D90}" srcOrd="0" destOrd="0" parTransId="{8E74C1E5-A491-413A-9E5E-0E3775A2B8D5}" sibTransId="{4FAF45C6-7509-469A-A5C1-3D04698884AC}"/>
    <dgm:cxn modelId="{B1EA840C-455E-49BC-9E33-883043FD4A8C}" type="presOf" srcId="{66938951-E74A-4AE4-B39B-3D8ECE3530D9}" destId="{2D17F11B-842F-448A-AD84-8DE2ECF138FE}" srcOrd="0" destOrd="0" presId="urn:microsoft.com/office/officeart/2005/8/layout/hProcess9"/>
    <dgm:cxn modelId="{AC6A555B-89BC-4882-9750-59866DBD2A32}" type="presOf" srcId="{04DCF729-6BAD-4A9C-9C41-B581BAEB6D90}" destId="{08CF5AD0-1E83-467D-97B1-C0191E955D5C}" srcOrd="0" destOrd="0" presId="urn:microsoft.com/office/officeart/2005/8/layout/hProcess9"/>
    <dgm:cxn modelId="{3366BA2A-5E0C-4295-A7B0-4E1EB62CE9B3}" srcId="{66938951-E74A-4AE4-B39B-3D8ECE3530D9}" destId="{5312D1E0-FC29-4C70-B287-498B4D480513}" srcOrd="1" destOrd="0" parTransId="{F08E035A-6B1E-44A6-B433-9BB267402BE0}" sibTransId="{1579173E-7F8B-4A90-B952-0F6B443DC1ED}"/>
    <dgm:cxn modelId="{32830463-CB50-40F1-A52B-A129C246880A}" type="presParOf" srcId="{2D17F11B-842F-448A-AD84-8DE2ECF138FE}" destId="{39AFD06D-636B-4832-9925-6E8DB6193560}" srcOrd="0" destOrd="0" presId="urn:microsoft.com/office/officeart/2005/8/layout/hProcess9"/>
    <dgm:cxn modelId="{32817260-95EC-417C-83A0-35DF4A71201B}" type="presParOf" srcId="{2D17F11B-842F-448A-AD84-8DE2ECF138FE}" destId="{442A3B99-BBDD-4212-9767-0DC4ABA36338}" srcOrd="1" destOrd="0" presId="urn:microsoft.com/office/officeart/2005/8/layout/hProcess9"/>
    <dgm:cxn modelId="{3CDCB388-A2E5-47AC-82D5-C421BD17B9D7}" type="presParOf" srcId="{442A3B99-BBDD-4212-9767-0DC4ABA36338}" destId="{08CF5AD0-1E83-467D-97B1-C0191E955D5C}" srcOrd="0" destOrd="0" presId="urn:microsoft.com/office/officeart/2005/8/layout/hProcess9"/>
    <dgm:cxn modelId="{869D446C-8555-4DBB-99D0-E89DF714B19B}" type="presParOf" srcId="{442A3B99-BBDD-4212-9767-0DC4ABA36338}" destId="{34504638-FE44-4984-8AC4-22A1415E168B}" srcOrd="1" destOrd="0" presId="urn:microsoft.com/office/officeart/2005/8/layout/hProcess9"/>
    <dgm:cxn modelId="{681F463D-FBD1-4F4A-83DE-2B695B296146}" type="presParOf" srcId="{442A3B99-BBDD-4212-9767-0DC4ABA36338}" destId="{78D189AF-B67C-4285-B5E7-0766E8A2DAD7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A903D4-3E54-433E-A0AF-EB45FD83C47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PT"/>
        </a:p>
      </dgm:t>
    </dgm:pt>
    <dgm:pt modelId="{DBDD7CAE-D8E4-4B28-9FBF-751FFF3A800E}">
      <dgm:prSet phldrT="[Texto]"/>
      <dgm:spPr>
        <a:solidFill>
          <a:srgbClr val="002060"/>
        </a:solidFill>
        <a:ln>
          <a:solidFill>
            <a:srgbClr val="C00000"/>
          </a:solidFill>
        </a:ln>
      </dgm:spPr>
      <dgm:t>
        <a:bodyPr/>
        <a:lstStyle/>
        <a:p>
          <a:r>
            <a:rPr lang="pt-PT" b="1" dirty="0" smtClean="0"/>
            <a:t>Do </a:t>
          </a:r>
          <a:r>
            <a:rPr lang="pt-PT" b="1" dirty="0" smtClean="0">
              <a:solidFill>
                <a:schemeClr val="bg1"/>
              </a:solidFill>
            </a:rPr>
            <a:t>orçamento de estado</a:t>
          </a:r>
          <a:r>
            <a:rPr lang="pt-PT" b="1" dirty="0" smtClean="0"/>
            <a:t>, coube a esta escola o montante de:</a:t>
          </a:r>
          <a:endParaRPr lang="pt-PT" dirty="0"/>
        </a:p>
      </dgm:t>
    </dgm:pt>
    <dgm:pt modelId="{A1980D08-D3C6-46D5-9F8E-744C1CC5DACB}" type="parTrans" cxnId="{62ADE1A0-9D55-4ACA-A695-D46E55BCF0D1}">
      <dgm:prSet/>
      <dgm:spPr/>
      <dgm:t>
        <a:bodyPr/>
        <a:lstStyle/>
        <a:p>
          <a:endParaRPr lang="pt-PT"/>
        </a:p>
      </dgm:t>
    </dgm:pt>
    <dgm:pt modelId="{21C91117-FD16-423C-920E-E109DBFA6B7C}" type="sibTrans" cxnId="{62ADE1A0-9D55-4ACA-A695-D46E55BCF0D1}">
      <dgm:prSet/>
      <dgm:spPr/>
      <dgm:t>
        <a:bodyPr/>
        <a:lstStyle/>
        <a:p>
          <a:endParaRPr lang="pt-PT"/>
        </a:p>
      </dgm:t>
    </dgm:pt>
    <dgm:pt modelId="{31C76C0D-D4FE-4EE6-8CA3-27A086626661}">
      <dgm:prSet phldrT="[Texto]"/>
      <dgm:spPr>
        <a:solidFill>
          <a:srgbClr val="002060"/>
        </a:solidFill>
        <a:ln>
          <a:solidFill>
            <a:srgbClr val="C00000"/>
          </a:solidFill>
        </a:ln>
      </dgm:spPr>
      <dgm:t>
        <a:bodyPr/>
        <a:lstStyle/>
        <a:p>
          <a:r>
            <a:rPr lang="pt-PT" b="1" dirty="0" smtClean="0"/>
            <a:t>Outras despesas correntes: </a:t>
          </a:r>
          <a:r>
            <a:rPr lang="pt-PT" b="1" dirty="0" smtClean="0">
              <a:solidFill>
                <a:srgbClr val="C00000"/>
              </a:solidFill>
            </a:rPr>
            <a:t>18.912,01€</a:t>
          </a:r>
          <a:endParaRPr lang="pt-PT" dirty="0">
            <a:solidFill>
              <a:srgbClr val="C00000"/>
            </a:solidFill>
          </a:endParaRPr>
        </a:p>
      </dgm:t>
    </dgm:pt>
    <dgm:pt modelId="{DD489ED7-97AE-439E-935A-577F6ECD8652}" type="parTrans" cxnId="{A8C3172F-043C-4BD9-8B6A-7E45E6617D41}">
      <dgm:prSet/>
      <dgm:spPr>
        <a:solidFill>
          <a:srgbClr val="FF0000"/>
        </a:solidFill>
        <a:ln>
          <a:solidFill>
            <a:srgbClr val="C00000"/>
          </a:solidFill>
        </a:ln>
      </dgm:spPr>
      <dgm:t>
        <a:bodyPr/>
        <a:lstStyle/>
        <a:p>
          <a:endParaRPr lang="pt-PT">
            <a:solidFill>
              <a:srgbClr val="FF0000"/>
            </a:solidFill>
          </a:endParaRPr>
        </a:p>
      </dgm:t>
    </dgm:pt>
    <dgm:pt modelId="{AF19DD12-6C4D-413A-AFAF-02CC0C8A7981}" type="sibTrans" cxnId="{A8C3172F-043C-4BD9-8B6A-7E45E6617D41}">
      <dgm:prSet/>
      <dgm:spPr/>
      <dgm:t>
        <a:bodyPr/>
        <a:lstStyle/>
        <a:p>
          <a:endParaRPr lang="pt-PT"/>
        </a:p>
      </dgm:t>
    </dgm:pt>
    <dgm:pt modelId="{55A50F6C-448A-452B-B29A-B890B0C6BBD2}" type="pres">
      <dgm:prSet presAssocID="{EFA903D4-3E54-433E-A0AF-EB45FD83C47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71C29DFB-7A99-4B0A-97E6-CC5BE6E5093A}" type="pres">
      <dgm:prSet presAssocID="{DBDD7CAE-D8E4-4B28-9FBF-751FFF3A800E}" presName="root1" presStyleCnt="0"/>
      <dgm:spPr/>
    </dgm:pt>
    <dgm:pt modelId="{7F65766C-85C3-4ED4-9470-1928F0B47797}" type="pres">
      <dgm:prSet presAssocID="{DBDD7CAE-D8E4-4B28-9FBF-751FFF3A800E}" presName="LevelOneTextNode" presStyleLbl="node0" presStyleIdx="0" presStyleCnt="1" custScaleX="19039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793B6F0-660A-48A3-8DC2-BCECCBD0CB0C}" type="pres">
      <dgm:prSet presAssocID="{DBDD7CAE-D8E4-4B28-9FBF-751FFF3A800E}" presName="level2hierChild" presStyleCnt="0"/>
      <dgm:spPr/>
    </dgm:pt>
    <dgm:pt modelId="{924F7974-B7CA-4A66-953B-6C3D966EFEB4}" type="pres">
      <dgm:prSet presAssocID="{DD489ED7-97AE-439E-935A-577F6ECD8652}" presName="conn2-1" presStyleLbl="parChTrans1D2" presStyleIdx="0" presStyleCnt="1"/>
      <dgm:spPr/>
      <dgm:t>
        <a:bodyPr/>
        <a:lstStyle/>
        <a:p>
          <a:endParaRPr lang="pt-PT"/>
        </a:p>
      </dgm:t>
    </dgm:pt>
    <dgm:pt modelId="{B4C23840-74EC-44CC-B712-10F7B58B3E8C}" type="pres">
      <dgm:prSet presAssocID="{DD489ED7-97AE-439E-935A-577F6ECD8652}" presName="connTx" presStyleLbl="parChTrans1D2" presStyleIdx="0" presStyleCnt="1"/>
      <dgm:spPr/>
      <dgm:t>
        <a:bodyPr/>
        <a:lstStyle/>
        <a:p>
          <a:endParaRPr lang="pt-PT"/>
        </a:p>
      </dgm:t>
    </dgm:pt>
    <dgm:pt modelId="{AE892773-8B17-45BD-AAF3-5A0254E47FC4}" type="pres">
      <dgm:prSet presAssocID="{31C76C0D-D4FE-4EE6-8CA3-27A086626661}" presName="root2" presStyleCnt="0"/>
      <dgm:spPr/>
    </dgm:pt>
    <dgm:pt modelId="{19AA46E9-6483-456B-8C95-02CB993B1484}" type="pres">
      <dgm:prSet presAssocID="{31C76C0D-D4FE-4EE6-8CA3-27A086626661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C7962FB-CDC0-4352-A458-D622F8B9DABF}" type="pres">
      <dgm:prSet presAssocID="{31C76C0D-D4FE-4EE6-8CA3-27A086626661}" presName="level3hierChild" presStyleCnt="0"/>
      <dgm:spPr/>
    </dgm:pt>
  </dgm:ptLst>
  <dgm:cxnLst>
    <dgm:cxn modelId="{62ADE1A0-9D55-4ACA-A695-D46E55BCF0D1}" srcId="{EFA903D4-3E54-433E-A0AF-EB45FD83C476}" destId="{DBDD7CAE-D8E4-4B28-9FBF-751FFF3A800E}" srcOrd="0" destOrd="0" parTransId="{A1980D08-D3C6-46D5-9F8E-744C1CC5DACB}" sibTransId="{21C91117-FD16-423C-920E-E109DBFA6B7C}"/>
    <dgm:cxn modelId="{50207975-1B9A-472B-8EBC-472B5EDF397A}" type="presOf" srcId="{DD489ED7-97AE-439E-935A-577F6ECD8652}" destId="{924F7974-B7CA-4A66-953B-6C3D966EFEB4}" srcOrd="0" destOrd="0" presId="urn:microsoft.com/office/officeart/2008/layout/HorizontalMultiLevelHierarchy"/>
    <dgm:cxn modelId="{999984C8-5224-4E7B-A298-73DB65C27912}" type="presOf" srcId="{DD489ED7-97AE-439E-935A-577F6ECD8652}" destId="{B4C23840-74EC-44CC-B712-10F7B58B3E8C}" srcOrd="1" destOrd="0" presId="urn:microsoft.com/office/officeart/2008/layout/HorizontalMultiLevelHierarchy"/>
    <dgm:cxn modelId="{B95802C8-4883-4F6C-B7F7-83FA61E24F51}" type="presOf" srcId="{EFA903D4-3E54-433E-A0AF-EB45FD83C476}" destId="{55A50F6C-448A-452B-B29A-B890B0C6BBD2}" srcOrd="0" destOrd="0" presId="urn:microsoft.com/office/officeart/2008/layout/HorizontalMultiLevelHierarchy"/>
    <dgm:cxn modelId="{92926529-E115-42C9-89DC-8DD08F45A899}" type="presOf" srcId="{31C76C0D-D4FE-4EE6-8CA3-27A086626661}" destId="{19AA46E9-6483-456B-8C95-02CB993B1484}" srcOrd="0" destOrd="0" presId="urn:microsoft.com/office/officeart/2008/layout/HorizontalMultiLevelHierarchy"/>
    <dgm:cxn modelId="{A8C3172F-043C-4BD9-8B6A-7E45E6617D41}" srcId="{DBDD7CAE-D8E4-4B28-9FBF-751FFF3A800E}" destId="{31C76C0D-D4FE-4EE6-8CA3-27A086626661}" srcOrd="0" destOrd="0" parTransId="{DD489ED7-97AE-439E-935A-577F6ECD8652}" sibTransId="{AF19DD12-6C4D-413A-AFAF-02CC0C8A7981}"/>
    <dgm:cxn modelId="{7E39985B-E6F2-41EE-8961-034055CAFBA1}" type="presOf" srcId="{DBDD7CAE-D8E4-4B28-9FBF-751FFF3A800E}" destId="{7F65766C-85C3-4ED4-9470-1928F0B47797}" srcOrd="0" destOrd="0" presId="urn:microsoft.com/office/officeart/2008/layout/HorizontalMultiLevelHierarchy"/>
    <dgm:cxn modelId="{9CDD9C39-A42E-4FBF-A9C2-58CC1CFAA5A7}" type="presParOf" srcId="{55A50F6C-448A-452B-B29A-B890B0C6BBD2}" destId="{71C29DFB-7A99-4B0A-97E6-CC5BE6E5093A}" srcOrd="0" destOrd="0" presId="urn:microsoft.com/office/officeart/2008/layout/HorizontalMultiLevelHierarchy"/>
    <dgm:cxn modelId="{7F443586-C556-4053-8C1E-96A6AA1EBD4F}" type="presParOf" srcId="{71C29DFB-7A99-4B0A-97E6-CC5BE6E5093A}" destId="{7F65766C-85C3-4ED4-9470-1928F0B47797}" srcOrd="0" destOrd="0" presId="urn:microsoft.com/office/officeart/2008/layout/HorizontalMultiLevelHierarchy"/>
    <dgm:cxn modelId="{E58761FB-38B0-4932-81C5-680D1039A7EE}" type="presParOf" srcId="{71C29DFB-7A99-4B0A-97E6-CC5BE6E5093A}" destId="{9793B6F0-660A-48A3-8DC2-BCECCBD0CB0C}" srcOrd="1" destOrd="0" presId="urn:microsoft.com/office/officeart/2008/layout/HorizontalMultiLevelHierarchy"/>
    <dgm:cxn modelId="{AB6A69DC-06B0-46E0-9B02-8D7AC564F6B7}" type="presParOf" srcId="{9793B6F0-660A-48A3-8DC2-BCECCBD0CB0C}" destId="{924F7974-B7CA-4A66-953B-6C3D966EFEB4}" srcOrd="0" destOrd="0" presId="urn:microsoft.com/office/officeart/2008/layout/HorizontalMultiLevelHierarchy"/>
    <dgm:cxn modelId="{DD754CC5-FEBA-43A4-98C5-0A0EE005C5F6}" type="presParOf" srcId="{924F7974-B7CA-4A66-953B-6C3D966EFEB4}" destId="{B4C23840-74EC-44CC-B712-10F7B58B3E8C}" srcOrd="0" destOrd="0" presId="urn:microsoft.com/office/officeart/2008/layout/HorizontalMultiLevelHierarchy"/>
    <dgm:cxn modelId="{2FCAEBB4-3603-47D5-90C0-407FB8D17A55}" type="presParOf" srcId="{9793B6F0-660A-48A3-8DC2-BCECCBD0CB0C}" destId="{AE892773-8B17-45BD-AAF3-5A0254E47FC4}" srcOrd="1" destOrd="0" presId="urn:microsoft.com/office/officeart/2008/layout/HorizontalMultiLevelHierarchy"/>
    <dgm:cxn modelId="{F07515B8-83B7-4AC3-A1A9-6441DCFDD880}" type="presParOf" srcId="{AE892773-8B17-45BD-AAF3-5A0254E47FC4}" destId="{19AA46E9-6483-456B-8C95-02CB993B1484}" srcOrd="0" destOrd="0" presId="urn:microsoft.com/office/officeart/2008/layout/HorizontalMultiLevelHierarchy"/>
    <dgm:cxn modelId="{035BD09A-B6B5-4D1D-B404-B7AD1B514171}" type="presParOf" srcId="{AE892773-8B17-45BD-AAF3-5A0254E47FC4}" destId="{2C7962FB-CDC0-4352-A458-D622F8B9DAB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55B81C-9C7D-4E4F-906E-7A44637609E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PT"/>
        </a:p>
      </dgm:t>
    </dgm:pt>
    <dgm:pt modelId="{11516FB9-54EF-4A43-9F34-752A8104C5E4}">
      <dgm:prSet phldrT="[Texto]"/>
      <dgm:spPr>
        <a:solidFill>
          <a:srgbClr val="002060"/>
        </a:solidFill>
        <a:ln>
          <a:solidFill>
            <a:srgbClr val="C00000"/>
          </a:solidFill>
        </a:ln>
      </dgm:spPr>
      <dgm:t>
        <a:bodyPr/>
        <a:lstStyle/>
        <a:p>
          <a:r>
            <a:rPr lang="pt-PT" b="0" dirty="0" smtClean="0"/>
            <a:t>As maiores verbas despendidas prendem-se com os custos referentes ao Bloco D  e Bloco G, a saber:</a:t>
          </a:r>
          <a:endParaRPr lang="pt-PT" dirty="0"/>
        </a:p>
      </dgm:t>
    </dgm:pt>
    <dgm:pt modelId="{1A5FBCE8-F6B5-4F11-985F-45E742E1E002}" type="parTrans" cxnId="{69A05084-CEA7-49B6-9E3E-952BDF8F9B55}">
      <dgm:prSet/>
      <dgm:spPr/>
      <dgm:t>
        <a:bodyPr/>
        <a:lstStyle/>
        <a:p>
          <a:endParaRPr lang="pt-PT"/>
        </a:p>
      </dgm:t>
    </dgm:pt>
    <dgm:pt modelId="{ED7C9532-77E8-40AA-B23B-6CC062FB3A31}" type="sibTrans" cxnId="{69A05084-CEA7-49B6-9E3E-952BDF8F9B55}">
      <dgm:prSet/>
      <dgm:spPr/>
      <dgm:t>
        <a:bodyPr/>
        <a:lstStyle/>
        <a:p>
          <a:endParaRPr lang="pt-PT"/>
        </a:p>
      </dgm:t>
    </dgm:pt>
    <dgm:pt modelId="{0DADF9CB-9684-49F6-B6B9-B3B99D29283D}">
      <dgm:prSet phldrT="[Texto]"/>
      <dgm:spPr>
        <a:solidFill>
          <a:srgbClr val="002060"/>
        </a:solidFill>
        <a:ln>
          <a:solidFill>
            <a:srgbClr val="C00000"/>
          </a:solidFill>
        </a:ln>
      </dgm:spPr>
      <dgm:t>
        <a:bodyPr/>
        <a:lstStyle/>
        <a:p>
          <a:r>
            <a:rPr lang="pt-PT" b="0" dirty="0" smtClean="0"/>
            <a:t>Despesas com a aquisição de EPI’S - </a:t>
          </a:r>
          <a:r>
            <a:rPr lang="pt-PT" b="0" i="0" dirty="0" smtClean="0"/>
            <a:t>Contingência COVID 2019 - prevenção, contenção, mitigação e tratamento.</a:t>
          </a:r>
          <a:endParaRPr lang="pt-PT" b="0" dirty="0"/>
        </a:p>
      </dgm:t>
    </dgm:pt>
    <dgm:pt modelId="{5CF5FC51-1068-424E-9ABA-CEA4E1D78BAC}" type="parTrans" cxnId="{73BDE2F2-F6A4-4731-9BC6-EEE3D69C18EE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 w="38100">
          <a:solidFill>
            <a:srgbClr val="C00000"/>
          </a:solidFill>
        </a:ln>
      </dgm:spPr>
      <dgm:t>
        <a:bodyPr/>
        <a:lstStyle/>
        <a:p>
          <a:endParaRPr lang="pt-PT">
            <a:solidFill>
              <a:srgbClr val="FF0000"/>
            </a:solidFill>
          </a:endParaRPr>
        </a:p>
      </dgm:t>
    </dgm:pt>
    <dgm:pt modelId="{01B310BB-DF4B-4525-9600-8A04CF9EE936}" type="sibTrans" cxnId="{73BDE2F2-F6A4-4731-9BC6-EEE3D69C18EE}">
      <dgm:prSet/>
      <dgm:spPr/>
      <dgm:t>
        <a:bodyPr/>
        <a:lstStyle/>
        <a:p>
          <a:endParaRPr lang="pt-PT"/>
        </a:p>
      </dgm:t>
    </dgm:pt>
    <dgm:pt modelId="{2C9136B4-1EFF-49AA-99CA-4FC1E47F4B7D}" type="pres">
      <dgm:prSet presAssocID="{2A55B81C-9C7D-4E4F-906E-7A44637609E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FB48B66-AC2C-4084-88E9-AD1254360175}" type="pres">
      <dgm:prSet presAssocID="{11516FB9-54EF-4A43-9F34-752A8104C5E4}" presName="root1" presStyleCnt="0"/>
      <dgm:spPr/>
      <dgm:t>
        <a:bodyPr/>
        <a:lstStyle/>
        <a:p>
          <a:endParaRPr lang="pt-PT"/>
        </a:p>
      </dgm:t>
    </dgm:pt>
    <dgm:pt modelId="{178247F6-B817-4B3E-B1E2-8653F3A412A1}" type="pres">
      <dgm:prSet presAssocID="{11516FB9-54EF-4A43-9F34-752A8104C5E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1203695E-1EA9-4A78-83BD-E170CE249D0F}" type="pres">
      <dgm:prSet presAssocID="{11516FB9-54EF-4A43-9F34-752A8104C5E4}" presName="level2hierChild" presStyleCnt="0"/>
      <dgm:spPr/>
      <dgm:t>
        <a:bodyPr/>
        <a:lstStyle/>
        <a:p>
          <a:endParaRPr lang="pt-PT"/>
        </a:p>
      </dgm:t>
    </dgm:pt>
    <dgm:pt modelId="{25A53039-6A7F-4958-AF1F-29483C002A92}" type="pres">
      <dgm:prSet presAssocID="{5CF5FC51-1068-424E-9ABA-CEA4E1D78BAC}" presName="conn2-1" presStyleLbl="parChTrans1D2" presStyleIdx="0" presStyleCnt="1"/>
      <dgm:spPr/>
      <dgm:t>
        <a:bodyPr/>
        <a:lstStyle/>
        <a:p>
          <a:endParaRPr lang="pt-PT"/>
        </a:p>
      </dgm:t>
    </dgm:pt>
    <dgm:pt modelId="{141D7F1E-D44C-4C42-AF7F-48C92666D4CA}" type="pres">
      <dgm:prSet presAssocID="{5CF5FC51-1068-424E-9ABA-CEA4E1D78BAC}" presName="connTx" presStyleLbl="parChTrans1D2" presStyleIdx="0" presStyleCnt="1"/>
      <dgm:spPr/>
      <dgm:t>
        <a:bodyPr/>
        <a:lstStyle/>
        <a:p>
          <a:endParaRPr lang="pt-PT"/>
        </a:p>
      </dgm:t>
    </dgm:pt>
    <dgm:pt modelId="{B56F510E-4467-4D22-AF2C-9E938F80DBFF}" type="pres">
      <dgm:prSet presAssocID="{0DADF9CB-9684-49F6-B6B9-B3B99D29283D}" presName="root2" presStyleCnt="0"/>
      <dgm:spPr/>
      <dgm:t>
        <a:bodyPr/>
        <a:lstStyle/>
        <a:p>
          <a:endParaRPr lang="pt-PT"/>
        </a:p>
      </dgm:t>
    </dgm:pt>
    <dgm:pt modelId="{A4262E6C-6796-44F9-A517-65C873D45F8E}" type="pres">
      <dgm:prSet presAssocID="{0DADF9CB-9684-49F6-B6B9-B3B99D29283D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FBD6A2C6-C02C-4BCA-825B-B10FE41672EA}" type="pres">
      <dgm:prSet presAssocID="{0DADF9CB-9684-49F6-B6B9-B3B99D29283D}" presName="level3hierChild" presStyleCnt="0"/>
      <dgm:spPr/>
      <dgm:t>
        <a:bodyPr/>
        <a:lstStyle/>
        <a:p>
          <a:endParaRPr lang="pt-PT"/>
        </a:p>
      </dgm:t>
    </dgm:pt>
  </dgm:ptLst>
  <dgm:cxnLst>
    <dgm:cxn modelId="{A59DF1E6-F886-4E86-9A12-6AC3138BCB5A}" type="presOf" srcId="{5CF5FC51-1068-424E-9ABA-CEA4E1D78BAC}" destId="{141D7F1E-D44C-4C42-AF7F-48C92666D4CA}" srcOrd="1" destOrd="0" presId="urn:microsoft.com/office/officeart/2008/layout/HorizontalMultiLevelHierarchy"/>
    <dgm:cxn modelId="{C575D525-0EC7-4CB6-BA5D-CB6DF9233360}" type="presOf" srcId="{0DADF9CB-9684-49F6-B6B9-B3B99D29283D}" destId="{A4262E6C-6796-44F9-A517-65C873D45F8E}" srcOrd="0" destOrd="0" presId="urn:microsoft.com/office/officeart/2008/layout/HorizontalMultiLevelHierarchy"/>
    <dgm:cxn modelId="{720B721E-772A-4DB2-B2C5-5B5A39EF1131}" type="presOf" srcId="{11516FB9-54EF-4A43-9F34-752A8104C5E4}" destId="{178247F6-B817-4B3E-B1E2-8653F3A412A1}" srcOrd="0" destOrd="0" presId="urn:microsoft.com/office/officeart/2008/layout/HorizontalMultiLevelHierarchy"/>
    <dgm:cxn modelId="{73BDE2F2-F6A4-4731-9BC6-EEE3D69C18EE}" srcId="{11516FB9-54EF-4A43-9F34-752A8104C5E4}" destId="{0DADF9CB-9684-49F6-B6B9-B3B99D29283D}" srcOrd="0" destOrd="0" parTransId="{5CF5FC51-1068-424E-9ABA-CEA4E1D78BAC}" sibTransId="{01B310BB-DF4B-4525-9600-8A04CF9EE936}"/>
    <dgm:cxn modelId="{69A05084-CEA7-49B6-9E3E-952BDF8F9B55}" srcId="{2A55B81C-9C7D-4E4F-906E-7A44637609E0}" destId="{11516FB9-54EF-4A43-9F34-752A8104C5E4}" srcOrd="0" destOrd="0" parTransId="{1A5FBCE8-F6B5-4F11-985F-45E742E1E002}" sibTransId="{ED7C9532-77E8-40AA-B23B-6CC062FB3A31}"/>
    <dgm:cxn modelId="{6804926D-E5B1-4B8E-8EC9-57FA35A1FA6C}" type="presOf" srcId="{2A55B81C-9C7D-4E4F-906E-7A44637609E0}" destId="{2C9136B4-1EFF-49AA-99CA-4FC1E47F4B7D}" srcOrd="0" destOrd="0" presId="urn:microsoft.com/office/officeart/2008/layout/HorizontalMultiLevelHierarchy"/>
    <dgm:cxn modelId="{F6CA2499-B225-4276-B051-8337CA16A55B}" type="presOf" srcId="{5CF5FC51-1068-424E-9ABA-CEA4E1D78BAC}" destId="{25A53039-6A7F-4958-AF1F-29483C002A92}" srcOrd="0" destOrd="0" presId="urn:microsoft.com/office/officeart/2008/layout/HorizontalMultiLevelHierarchy"/>
    <dgm:cxn modelId="{AA6BEE52-E827-47E0-BB8F-5CDD4A362C04}" type="presParOf" srcId="{2C9136B4-1EFF-49AA-99CA-4FC1E47F4B7D}" destId="{DFB48B66-AC2C-4084-88E9-AD1254360175}" srcOrd="0" destOrd="0" presId="urn:microsoft.com/office/officeart/2008/layout/HorizontalMultiLevelHierarchy"/>
    <dgm:cxn modelId="{800E39C4-B360-4105-8813-E5695A91707F}" type="presParOf" srcId="{DFB48B66-AC2C-4084-88E9-AD1254360175}" destId="{178247F6-B817-4B3E-B1E2-8653F3A412A1}" srcOrd="0" destOrd="0" presId="urn:microsoft.com/office/officeart/2008/layout/HorizontalMultiLevelHierarchy"/>
    <dgm:cxn modelId="{3F3BA0DC-8CAF-4684-88FB-A9D48F62C300}" type="presParOf" srcId="{DFB48B66-AC2C-4084-88E9-AD1254360175}" destId="{1203695E-1EA9-4A78-83BD-E170CE249D0F}" srcOrd="1" destOrd="0" presId="urn:microsoft.com/office/officeart/2008/layout/HorizontalMultiLevelHierarchy"/>
    <dgm:cxn modelId="{E6A926DC-5666-47DD-9D64-CF5E027950D3}" type="presParOf" srcId="{1203695E-1EA9-4A78-83BD-E170CE249D0F}" destId="{25A53039-6A7F-4958-AF1F-29483C002A92}" srcOrd="0" destOrd="0" presId="urn:microsoft.com/office/officeart/2008/layout/HorizontalMultiLevelHierarchy"/>
    <dgm:cxn modelId="{F8074FF0-645D-48DA-9563-D9FF22BEF21B}" type="presParOf" srcId="{25A53039-6A7F-4958-AF1F-29483C002A92}" destId="{141D7F1E-D44C-4C42-AF7F-48C92666D4CA}" srcOrd="0" destOrd="0" presId="urn:microsoft.com/office/officeart/2008/layout/HorizontalMultiLevelHierarchy"/>
    <dgm:cxn modelId="{A70E70E6-EA1C-4F66-9F9C-339E1EC91660}" type="presParOf" srcId="{1203695E-1EA9-4A78-83BD-E170CE249D0F}" destId="{B56F510E-4467-4D22-AF2C-9E938F80DBFF}" srcOrd="1" destOrd="0" presId="urn:microsoft.com/office/officeart/2008/layout/HorizontalMultiLevelHierarchy"/>
    <dgm:cxn modelId="{15385445-EDF7-4E8E-B226-FE013E14B82D}" type="presParOf" srcId="{B56F510E-4467-4D22-AF2C-9E938F80DBFF}" destId="{A4262E6C-6796-44F9-A517-65C873D45F8E}" srcOrd="0" destOrd="0" presId="urn:microsoft.com/office/officeart/2008/layout/HorizontalMultiLevelHierarchy"/>
    <dgm:cxn modelId="{D5F79025-94E0-4321-A70F-460BD998B670}" type="presParOf" srcId="{B56F510E-4467-4D22-AF2C-9E938F80DBFF}" destId="{FBD6A2C6-C02C-4BCA-825B-B10FE41672E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C87603-C044-4EC7-AE25-7C90F4D9549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F8B9975-C20E-4749-9FB3-6F699B9C3590}">
      <dgm:prSet phldrT="[Texto]"/>
      <dgm:spPr>
        <a:solidFill>
          <a:srgbClr val="002060"/>
        </a:solidFill>
        <a:ln>
          <a:solidFill>
            <a:srgbClr val="C00000"/>
          </a:solidFill>
        </a:ln>
      </dgm:spPr>
      <dgm:t>
        <a:bodyPr/>
        <a:lstStyle/>
        <a:p>
          <a:r>
            <a:rPr lang="pt-PT" b="1" dirty="0" smtClean="0">
              <a:solidFill>
                <a:schemeClr val="bg1"/>
              </a:solidFill>
            </a:rPr>
            <a:t>As maiores despesas nesta fonte de financiamento prendem-se com:</a:t>
          </a:r>
          <a:endParaRPr lang="pt-PT" dirty="0"/>
        </a:p>
      </dgm:t>
    </dgm:pt>
    <dgm:pt modelId="{C58EB917-26C1-4691-A247-8FA4E24AED50}" type="parTrans" cxnId="{CA6EC90E-2F7D-46BD-990B-FE77225764D0}">
      <dgm:prSet/>
      <dgm:spPr/>
      <dgm:t>
        <a:bodyPr/>
        <a:lstStyle/>
        <a:p>
          <a:endParaRPr lang="pt-PT"/>
        </a:p>
      </dgm:t>
    </dgm:pt>
    <dgm:pt modelId="{FCC0F91A-4BA1-4771-958B-A892F15F435C}" type="sibTrans" cxnId="{CA6EC90E-2F7D-46BD-990B-FE77225764D0}">
      <dgm:prSet/>
      <dgm:spPr/>
      <dgm:t>
        <a:bodyPr/>
        <a:lstStyle/>
        <a:p>
          <a:endParaRPr lang="pt-PT"/>
        </a:p>
      </dgm:t>
    </dgm:pt>
    <dgm:pt modelId="{AEBB92EE-6013-4440-9E2F-9E57A091CD53}">
      <dgm:prSet phldrT="[Texto]" custT="1"/>
      <dgm:spPr>
        <a:solidFill>
          <a:srgbClr val="002060"/>
        </a:solidFill>
        <a:ln>
          <a:solidFill>
            <a:srgbClr val="C00000"/>
          </a:solidFill>
        </a:ln>
      </dgm:spPr>
      <dgm:t>
        <a:bodyPr/>
        <a:lstStyle/>
        <a:p>
          <a:r>
            <a:rPr lang="pt-PT" sz="1800" b="0" dirty="0" smtClean="0"/>
            <a:t>Elaboração de contratos de manutenção e de formadores do ATL.</a:t>
          </a:r>
          <a:endParaRPr lang="pt-PT" sz="1800" dirty="0"/>
        </a:p>
      </dgm:t>
    </dgm:pt>
    <dgm:pt modelId="{268A7CF5-EDBE-4788-8CBF-EEA136B544AF}" type="parTrans" cxnId="{C9088F3F-C163-4403-AFA6-045458FF9522}">
      <dgm:prSet/>
      <dgm:spPr>
        <a:solidFill>
          <a:schemeClr val="accent2"/>
        </a:solidFill>
        <a:ln>
          <a:solidFill>
            <a:srgbClr val="C00000"/>
          </a:solidFill>
        </a:ln>
      </dgm:spPr>
      <dgm:t>
        <a:bodyPr/>
        <a:lstStyle/>
        <a:p>
          <a:endParaRPr lang="pt-PT"/>
        </a:p>
      </dgm:t>
    </dgm:pt>
    <dgm:pt modelId="{D23FE370-3A43-4D50-A7FA-6FCC26D5CE0A}" type="sibTrans" cxnId="{C9088F3F-C163-4403-AFA6-045458FF9522}">
      <dgm:prSet/>
      <dgm:spPr/>
      <dgm:t>
        <a:bodyPr/>
        <a:lstStyle/>
        <a:p>
          <a:endParaRPr lang="pt-PT"/>
        </a:p>
      </dgm:t>
    </dgm:pt>
    <dgm:pt modelId="{DF959BDB-9DAD-438E-8A01-E386A8B62098}">
      <dgm:prSet phldrT="[Texto]" custT="1"/>
      <dgm:spPr>
        <a:solidFill>
          <a:srgbClr val="002060"/>
        </a:solidFill>
        <a:ln>
          <a:solidFill>
            <a:srgbClr val="C00000"/>
          </a:solidFill>
        </a:ln>
      </dgm:spPr>
      <dgm:t>
        <a:bodyPr/>
        <a:lstStyle/>
        <a:p>
          <a:r>
            <a:rPr lang="pt-PT" sz="1800" dirty="0" smtClean="0"/>
            <a:t>Aquisição de um televisor para átrio do Agrupamento</a:t>
          </a:r>
          <a:endParaRPr lang="pt-PT" sz="1800" dirty="0"/>
        </a:p>
      </dgm:t>
    </dgm:pt>
    <dgm:pt modelId="{63261D72-2D1B-47B3-A3DC-EBBC3FF46CA1}" type="parTrans" cxnId="{A80B35BF-639C-4230-BA5D-5BC4F081EF4A}">
      <dgm:prSet/>
      <dgm:spPr>
        <a:solidFill>
          <a:srgbClr val="FF0000"/>
        </a:solidFill>
        <a:ln>
          <a:solidFill>
            <a:srgbClr val="C00000"/>
          </a:solidFill>
        </a:ln>
      </dgm:spPr>
      <dgm:t>
        <a:bodyPr/>
        <a:lstStyle/>
        <a:p>
          <a:endParaRPr lang="pt-PT"/>
        </a:p>
      </dgm:t>
    </dgm:pt>
    <dgm:pt modelId="{F1B37762-FE1A-4C7C-9DF1-D5DD8DBBC5BD}" type="sibTrans" cxnId="{A80B35BF-639C-4230-BA5D-5BC4F081EF4A}">
      <dgm:prSet/>
      <dgm:spPr/>
      <dgm:t>
        <a:bodyPr/>
        <a:lstStyle/>
        <a:p>
          <a:endParaRPr lang="pt-PT"/>
        </a:p>
      </dgm:t>
    </dgm:pt>
    <dgm:pt modelId="{D3E1E127-C008-4EFB-98CE-6BC62198BB93}">
      <dgm:prSet phldrT="[Texto]" custT="1"/>
      <dgm:spPr>
        <a:solidFill>
          <a:srgbClr val="002060"/>
        </a:solidFill>
        <a:ln>
          <a:solidFill>
            <a:srgbClr val="C00000"/>
          </a:solidFill>
        </a:ln>
      </dgm:spPr>
      <dgm:t>
        <a:bodyPr/>
        <a:lstStyle/>
        <a:p>
          <a:r>
            <a:rPr lang="pt-PT" sz="1800" b="0" dirty="0" smtClean="0"/>
            <a:t>Design Gráfico para as agendas 2020/2021 e respetivas agendas.</a:t>
          </a:r>
          <a:endParaRPr lang="pt-PT" sz="1800" dirty="0"/>
        </a:p>
      </dgm:t>
    </dgm:pt>
    <dgm:pt modelId="{88690452-AEFC-4908-93DC-09A3C5A54B8B}" type="parTrans" cxnId="{A6D2D609-E4F1-497D-8F25-F9F501BC96D5}">
      <dgm:prSet/>
      <dgm:spPr>
        <a:solidFill>
          <a:srgbClr val="FF0000"/>
        </a:solidFill>
        <a:ln>
          <a:solidFill>
            <a:srgbClr val="C00000"/>
          </a:solidFill>
        </a:ln>
      </dgm:spPr>
      <dgm:t>
        <a:bodyPr/>
        <a:lstStyle/>
        <a:p>
          <a:endParaRPr lang="pt-PT"/>
        </a:p>
      </dgm:t>
    </dgm:pt>
    <dgm:pt modelId="{152D5164-DEE7-4077-B58B-39B8D05492F5}" type="sibTrans" cxnId="{A6D2D609-E4F1-497D-8F25-F9F501BC96D5}">
      <dgm:prSet/>
      <dgm:spPr/>
      <dgm:t>
        <a:bodyPr/>
        <a:lstStyle/>
        <a:p>
          <a:endParaRPr lang="pt-PT"/>
        </a:p>
      </dgm:t>
    </dgm:pt>
    <dgm:pt modelId="{3237B06F-CBC9-4C8F-B265-4CCC3F3293F8}" type="pres">
      <dgm:prSet presAssocID="{5AC87603-C044-4EC7-AE25-7C90F4D9549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2E16720-FF33-4E40-81ED-9EBDBA69B729}" type="pres">
      <dgm:prSet presAssocID="{EF8B9975-C20E-4749-9FB3-6F699B9C3590}" presName="root1" presStyleCnt="0"/>
      <dgm:spPr/>
    </dgm:pt>
    <dgm:pt modelId="{1618523B-C21B-436B-ADEB-F8E71CADABBF}" type="pres">
      <dgm:prSet presAssocID="{EF8B9975-C20E-4749-9FB3-6F699B9C359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007CA55-319E-4185-8EE5-19C0BDB70283}" type="pres">
      <dgm:prSet presAssocID="{EF8B9975-C20E-4749-9FB3-6F699B9C3590}" presName="level2hierChild" presStyleCnt="0"/>
      <dgm:spPr/>
    </dgm:pt>
    <dgm:pt modelId="{03ABAA0C-FA07-4D07-A7A7-FE53ED3C2336}" type="pres">
      <dgm:prSet presAssocID="{268A7CF5-EDBE-4788-8CBF-EEA136B544AF}" presName="conn2-1" presStyleLbl="parChTrans1D2" presStyleIdx="0" presStyleCnt="3"/>
      <dgm:spPr/>
      <dgm:t>
        <a:bodyPr/>
        <a:lstStyle/>
        <a:p>
          <a:endParaRPr lang="pt-PT"/>
        </a:p>
      </dgm:t>
    </dgm:pt>
    <dgm:pt modelId="{6E6F4E9E-DE6F-4C80-AD62-6A46B2D225A1}" type="pres">
      <dgm:prSet presAssocID="{268A7CF5-EDBE-4788-8CBF-EEA136B544AF}" presName="connTx" presStyleLbl="parChTrans1D2" presStyleIdx="0" presStyleCnt="3"/>
      <dgm:spPr/>
      <dgm:t>
        <a:bodyPr/>
        <a:lstStyle/>
        <a:p>
          <a:endParaRPr lang="pt-PT"/>
        </a:p>
      </dgm:t>
    </dgm:pt>
    <dgm:pt modelId="{782C1421-8860-4386-B47C-BAD97A17895F}" type="pres">
      <dgm:prSet presAssocID="{AEBB92EE-6013-4440-9E2F-9E57A091CD53}" presName="root2" presStyleCnt="0"/>
      <dgm:spPr/>
    </dgm:pt>
    <dgm:pt modelId="{D9BB2A93-7217-488D-B013-6E89BAA90349}" type="pres">
      <dgm:prSet presAssocID="{AEBB92EE-6013-4440-9E2F-9E57A091CD53}" presName="LevelTwoTextNode" presStyleLbl="node2" presStyleIdx="0" presStyleCnt="3" custScaleX="98656" custScaleY="12581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70CAE05A-9999-4822-A91F-709919173801}" type="pres">
      <dgm:prSet presAssocID="{AEBB92EE-6013-4440-9E2F-9E57A091CD53}" presName="level3hierChild" presStyleCnt="0"/>
      <dgm:spPr/>
    </dgm:pt>
    <dgm:pt modelId="{BEE1DDEF-E06F-4EDD-B312-A2A5FB6E2885}" type="pres">
      <dgm:prSet presAssocID="{63261D72-2D1B-47B3-A3DC-EBBC3FF46CA1}" presName="conn2-1" presStyleLbl="parChTrans1D2" presStyleIdx="1" presStyleCnt="3"/>
      <dgm:spPr/>
      <dgm:t>
        <a:bodyPr/>
        <a:lstStyle/>
        <a:p>
          <a:endParaRPr lang="pt-PT"/>
        </a:p>
      </dgm:t>
    </dgm:pt>
    <dgm:pt modelId="{CCC331EA-F28E-4B87-9890-4F6D3AC36C7C}" type="pres">
      <dgm:prSet presAssocID="{63261D72-2D1B-47B3-A3DC-EBBC3FF46CA1}" presName="connTx" presStyleLbl="parChTrans1D2" presStyleIdx="1" presStyleCnt="3"/>
      <dgm:spPr/>
      <dgm:t>
        <a:bodyPr/>
        <a:lstStyle/>
        <a:p>
          <a:endParaRPr lang="pt-PT"/>
        </a:p>
      </dgm:t>
    </dgm:pt>
    <dgm:pt modelId="{1C96F548-3DBA-4DF1-A8EB-28EA8BB90A5C}" type="pres">
      <dgm:prSet presAssocID="{DF959BDB-9DAD-438E-8A01-E386A8B62098}" presName="root2" presStyleCnt="0"/>
      <dgm:spPr/>
    </dgm:pt>
    <dgm:pt modelId="{8FF519DA-243A-479A-81CE-E82B2EF6A9F7}" type="pres">
      <dgm:prSet presAssocID="{DF959BDB-9DAD-438E-8A01-E386A8B62098}" presName="LevelTwoTextNode" presStyleLbl="node2" presStyleIdx="1" presStyleCnt="3" custScaleX="98620" custScaleY="12851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BE4498DC-A42B-4E23-B9E0-F06C91708106}" type="pres">
      <dgm:prSet presAssocID="{DF959BDB-9DAD-438E-8A01-E386A8B62098}" presName="level3hierChild" presStyleCnt="0"/>
      <dgm:spPr/>
    </dgm:pt>
    <dgm:pt modelId="{D0D16767-03EB-4A76-B450-E9B1D6763C6F}" type="pres">
      <dgm:prSet presAssocID="{88690452-AEFC-4908-93DC-09A3C5A54B8B}" presName="conn2-1" presStyleLbl="parChTrans1D2" presStyleIdx="2" presStyleCnt="3"/>
      <dgm:spPr/>
      <dgm:t>
        <a:bodyPr/>
        <a:lstStyle/>
        <a:p>
          <a:endParaRPr lang="pt-PT"/>
        </a:p>
      </dgm:t>
    </dgm:pt>
    <dgm:pt modelId="{427E6911-A27D-47AD-8C15-70D1792147A8}" type="pres">
      <dgm:prSet presAssocID="{88690452-AEFC-4908-93DC-09A3C5A54B8B}" presName="connTx" presStyleLbl="parChTrans1D2" presStyleIdx="2" presStyleCnt="3"/>
      <dgm:spPr/>
      <dgm:t>
        <a:bodyPr/>
        <a:lstStyle/>
        <a:p>
          <a:endParaRPr lang="pt-PT"/>
        </a:p>
      </dgm:t>
    </dgm:pt>
    <dgm:pt modelId="{0F376D2F-FAF7-4439-AC7F-B622753B84BF}" type="pres">
      <dgm:prSet presAssocID="{D3E1E127-C008-4EFB-98CE-6BC62198BB93}" presName="root2" presStyleCnt="0"/>
      <dgm:spPr/>
    </dgm:pt>
    <dgm:pt modelId="{72025AD2-3A74-4CEB-8DBF-D2A2FCF5BD37}" type="pres">
      <dgm:prSet presAssocID="{D3E1E127-C008-4EFB-98CE-6BC62198BB93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72F79CA-8D5F-491B-B0A1-02B42F9DFCCB}" type="pres">
      <dgm:prSet presAssocID="{D3E1E127-C008-4EFB-98CE-6BC62198BB93}" presName="level3hierChild" presStyleCnt="0"/>
      <dgm:spPr/>
    </dgm:pt>
  </dgm:ptLst>
  <dgm:cxnLst>
    <dgm:cxn modelId="{11E6DA01-E987-43A5-9914-A1316EEA015F}" type="presOf" srcId="{268A7CF5-EDBE-4788-8CBF-EEA136B544AF}" destId="{6E6F4E9E-DE6F-4C80-AD62-6A46B2D225A1}" srcOrd="1" destOrd="0" presId="urn:microsoft.com/office/officeart/2008/layout/HorizontalMultiLevelHierarchy"/>
    <dgm:cxn modelId="{C9088F3F-C163-4403-AFA6-045458FF9522}" srcId="{EF8B9975-C20E-4749-9FB3-6F699B9C3590}" destId="{AEBB92EE-6013-4440-9E2F-9E57A091CD53}" srcOrd="0" destOrd="0" parTransId="{268A7CF5-EDBE-4788-8CBF-EEA136B544AF}" sibTransId="{D23FE370-3A43-4D50-A7FA-6FCC26D5CE0A}"/>
    <dgm:cxn modelId="{CDD4B7DC-211C-401F-8F8C-AD92872C24BB}" type="presOf" srcId="{88690452-AEFC-4908-93DC-09A3C5A54B8B}" destId="{427E6911-A27D-47AD-8C15-70D1792147A8}" srcOrd="1" destOrd="0" presId="urn:microsoft.com/office/officeart/2008/layout/HorizontalMultiLevelHierarchy"/>
    <dgm:cxn modelId="{72CD869C-3D42-476F-BD60-1746574422B7}" type="presOf" srcId="{63261D72-2D1B-47B3-A3DC-EBBC3FF46CA1}" destId="{CCC331EA-F28E-4B87-9890-4F6D3AC36C7C}" srcOrd="1" destOrd="0" presId="urn:microsoft.com/office/officeart/2008/layout/HorizontalMultiLevelHierarchy"/>
    <dgm:cxn modelId="{F6909647-0216-4BD8-89EE-3794F565EF88}" type="presOf" srcId="{5AC87603-C044-4EC7-AE25-7C90F4D95495}" destId="{3237B06F-CBC9-4C8F-B265-4CCC3F3293F8}" srcOrd="0" destOrd="0" presId="urn:microsoft.com/office/officeart/2008/layout/HorizontalMultiLevelHierarchy"/>
    <dgm:cxn modelId="{E9AC197D-DEE9-45DC-9B9D-5C9AE5D5B611}" type="presOf" srcId="{88690452-AEFC-4908-93DC-09A3C5A54B8B}" destId="{D0D16767-03EB-4A76-B450-E9B1D6763C6F}" srcOrd="0" destOrd="0" presId="urn:microsoft.com/office/officeart/2008/layout/HorizontalMultiLevelHierarchy"/>
    <dgm:cxn modelId="{6BB1B868-ACB5-4B47-BEC4-315AAC4AB8DD}" type="presOf" srcId="{268A7CF5-EDBE-4788-8CBF-EEA136B544AF}" destId="{03ABAA0C-FA07-4D07-A7A7-FE53ED3C2336}" srcOrd="0" destOrd="0" presId="urn:microsoft.com/office/officeart/2008/layout/HorizontalMultiLevelHierarchy"/>
    <dgm:cxn modelId="{CA6EC90E-2F7D-46BD-990B-FE77225764D0}" srcId="{5AC87603-C044-4EC7-AE25-7C90F4D95495}" destId="{EF8B9975-C20E-4749-9FB3-6F699B9C3590}" srcOrd="0" destOrd="0" parTransId="{C58EB917-26C1-4691-A247-8FA4E24AED50}" sibTransId="{FCC0F91A-4BA1-4771-958B-A892F15F435C}"/>
    <dgm:cxn modelId="{3E0D4B6A-33A8-49CF-AEA9-71838466BBC5}" type="presOf" srcId="{D3E1E127-C008-4EFB-98CE-6BC62198BB93}" destId="{72025AD2-3A74-4CEB-8DBF-D2A2FCF5BD37}" srcOrd="0" destOrd="0" presId="urn:microsoft.com/office/officeart/2008/layout/HorizontalMultiLevelHierarchy"/>
    <dgm:cxn modelId="{E9285996-DB7F-412D-AC13-C6657103D363}" type="presOf" srcId="{AEBB92EE-6013-4440-9E2F-9E57A091CD53}" destId="{D9BB2A93-7217-488D-B013-6E89BAA90349}" srcOrd="0" destOrd="0" presId="urn:microsoft.com/office/officeart/2008/layout/HorizontalMultiLevelHierarchy"/>
    <dgm:cxn modelId="{A80B35BF-639C-4230-BA5D-5BC4F081EF4A}" srcId="{EF8B9975-C20E-4749-9FB3-6F699B9C3590}" destId="{DF959BDB-9DAD-438E-8A01-E386A8B62098}" srcOrd="1" destOrd="0" parTransId="{63261D72-2D1B-47B3-A3DC-EBBC3FF46CA1}" sibTransId="{F1B37762-FE1A-4C7C-9DF1-D5DD8DBBC5BD}"/>
    <dgm:cxn modelId="{78502C76-CF8E-4AAD-8E93-FD9AAA2533F4}" type="presOf" srcId="{EF8B9975-C20E-4749-9FB3-6F699B9C3590}" destId="{1618523B-C21B-436B-ADEB-F8E71CADABBF}" srcOrd="0" destOrd="0" presId="urn:microsoft.com/office/officeart/2008/layout/HorizontalMultiLevelHierarchy"/>
    <dgm:cxn modelId="{F9DFE6B0-9A97-45E4-A290-579DA94236D5}" type="presOf" srcId="{DF959BDB-9DAD-438E-8A01-E386A8B62098}" destId="{8FF519DA-243A-479A-81CE-E82B2EF6A9F7}" srcOrd="0" destOrd="0" presId="urn:microsoft.com/office/officeart/2008/layout/HorizontalMultiLevelHierarchy"/>
    <dgm:cxn modelId="{394C49A3-D1BA-409D-91D0-B711D7CB58D4}" type="presOf" srcId="{63261D72-2D1B-47B3-A3DC-EBBC3FF46CA1}" destId="{BEE1DDEF-E06F-4EDD-B312-A2A5FB6E2885}" srcOrd="0" destOrd="0" presId="urn:microsoft.com/office/officeart/2008/layout/HorizontalMultiLevelHierarchy"/>
    <dgm:cxn modelId="{A6D2D609-E4F1-497D-8F25-F9F501BC96D5}" srcId="{EF8B9975-C20E-4749-9FB3-6F699B9C3590}" destId="{D3E1E127-C008-4EFB-98CE-6BC62198BB93}" srcOrd="2" destOrd="0" parTransId="{88690452-AEFC-4908-93DC-09A3C5A54B8B}" sibTransId="{152D5164-DEE7-4077-B58B-39B8D05492F5}"/>
    <dgm:cxn modelId="{0B0FE5C8-FBE9-4313-B1D6-D76E57AD78CA}" type="presParOf" srcId="{3237B06F-CBC9-4C8F-B265-4CCC3F3293F8}" destId="{62E16720-FF33-4E40-81ED-9EBDBA69B729}" srcOrd="0" destOrd="0" presId="urn:microsoft.com/office/officeart/2008/layout/HorizontalMultiLevelHierarchy"/>
    <dgm:cxn modelId="{2BEDE3F0-FEF7-4678-96D4-77416608D5DD}" type="presParOf" srcId="{62E16720-FF33-4E40-81ED-9EBDBA69B729}" destId="{1618523B-C21B-436B-ADEB-F8E71CADABBF}" srcOrd="0" destOrd="0" presId="urn:microsoft.com/office/officeart/2008/layout/HorizontalMultiLevelHierarchy"/>
    <dgm:cxn modelId="{30A73901-6616-4405-9A2E-0021B912C77F}" type="presParOf" srcId="{62E16720-FF33-4E40-81ED-9EBDBA69B729}" destId="{9007CA55-319E-4185-8EE5-19C0BDB70283}" srcOrd="1" destOrd="0" presId="urn:microsoft.com/office/officeart/2008/layout/HorizontalMultiLevelHierarchy"/>
    <dgm:cxn modelId="{CF8CBB8D-43E4-4541-92A8-D714F93DBC40}" type="presParOf" srcId="{9007CA55-319E-4185-8EE5-19C0BDB70283}" destId="{03ABAA0C-FA07-4D07-A7A7-FE53ED3C2336}" srcOrd="0" destOrd="0" presId="urn:microsoft.com/office/officeart/2008/layout/HorizontalMultiLevelHierarchy"/>
    <dgm:cxn modelId="{4A56011A-99B0-4E90-8F1A-42083716EEA9}" type="presParOf" srcId="{03ABAA0C-FA07-4D07-A7A7-FE53ED3C2336}" destId="{6E6F4E9E-DE6F-4C80-AD62-6A46B2D225A1}" srcOrd="0" destOrd="0" presId="urn:microsoft.com/office/officeart/2008/layout/HorizontalMultiLevelHierarchy"/>
    <dgm:cxn modelId="{9F65A1B6-C637-4A1F-83A9-73D74ECD022E}" type="presParOf" srcId="{9007CA55-319E-4185-8EE5-19C0BDB70283}" destId="{782C1421-8860-4386-B47C-BAD97A17895F}" srcOrd="1" destOrd="0" presId="urn:microsoft.com/office/officeart/2008/layout/HorizontalMultiLevelHierarchy"/>
    <dgm:cxn modelId="{862A4CFE-A1DF-4C60-AD79-9A8BDA29526F}" type="presParOf" srcId="{782C1421-8860-4386-B47C-BAD97A17895F}" destId="{D9BB2A93-7217-488D-B013-6E89BAA90349}" srcOrd="0" destOrd="0" presId="urn:microsoft.com/office/officeart/2008/layout/HorizontalMultiLevelHierarchy"/>
    <dgm:cxn modelId="{89D51E00-FF70-4375-8192-0E925979CE17}" type="presParOf" srcId="{782C1421-8860-4386-B47C-BAD97A17895F}" destId="{70CAE05A-9999-4822-A91F-709919173801}" srcOrd="1" destOrd="0" presId="urn:microsoft.com/office/officeart/2008/layout/HorizontalMultiLevelHierarchy"/>
    <dgm:cxn modelId="{9EC93857-EE0E-40D3-8C72-F1FCA40EDC04}" type="presParOf" srcId="{9007CA55-319E-4185-8EE5-19C0BDB70283}" destId="{BEE1DDEF-E06F-4EDD-B312-A2A5FB6E2885}" srcOrd="2" destOrd="0" presId="urn:microsoft.com/office/officeart/2008/layout/HorizontalMultiLevelHierarchy"/>
    <dgm:cxn modelId="{0C402E26-7BC7-4B96-B62C-EB6DD2A7BC4E}" type="presParOf" srcId="{BEE1DDEF-E06F-4EDD-B312-A2A5FB6E2885}" destId="{CCC331EA-F28E-4B87-9890-4F6D3AC36C7C}" srcOrd="0" destOrd="0" presId="urn:microsoft.com/office/officeart/2008/layout/HorizontalMultiLevelHierarchy"/>
    <dgm:cxn modelId="{76DEE029-AED9-494D-9E55-02C3162006D4}" type="presParOf" srcId="{9007CA55-319E-4185-8EE5-19C0BDB70283}" destId="{1C96F548-3DBA-4DF1-A8EB-28EA8BB90A5C}" srcOrd="3" destOrd="0" presId="urn:microsoft.com/office/officeart/2008/layout/HorizontalMultiLevelHierarchy"/>
    <dgm:cxn modelId="{EE7A3C83-93D9-4CAA-8C4C-44560C236A8A}" type="presParOf" srcId="{1C96F548-3DBA-4DF1-A8EB-28EA8BB90A5C}" destId="{8FF519DA-243A-479A-81CE-E82B2EF6A9F7}" srcOrd="0" destOrd="0" presId="urn:microsoft.com/office/officeart/2008/layout/HorizontalMultiLevelHierarchy"/>
    <dgm:cxn modelId="{0C181ADF-8220-4ED3-9A3C-6593E0B41405}" type="presParOf" srcId="{1C96F548-3DBA-4DF1-A8EB-28EA8BB90A5C}" destId="{BE4498DC-A42B-4E23-B9E0-F06C91708106}" srcOrd="1" destOrd="0" presId="urn:microsoft.com/office/officeart/2008/layout/HorizontalMultiLevelHierarchy"/>
    <dgm:cxn modelId="{61819154-AE50-4785-AF73-345BC576B6C7}" type="presParOf" srcId="{9007CA55-319E-4185-8EE5-19C0BDB70283}" destId="{D0D16767-03EB-4A76-B450-E9B1D6763C6F}" srcOrd="4" destOrd="0" presId="urn:microsoft.com/office/officeart/2008/layout/HorizontalMultiLevelHierarchy"/>
    <dgm:cxn modelId="{DEA2620F-297E-4D4B-BACD-C6FBCC287527}" type="presParOf" srcId="{D0D16767-03EB-4A76-B450-E9B1D6763C6F}" destId="{427E6911-A27D-47AD-8C15-70D1792147A8}" srcOrd="0" destOrd="0" presId="urn:microsoft.com/office/officeart/2008/layout/HorizontalMultiLevelHierarchy"/>
    <dgm:cxn modelId="{4870D104-A71D-463A-967F-C17243E3F047}" type="presParOf" srcId="{9007CA55-319E-4185-8EE5-19C0BDB70283}" destId="{0F376D2F-FAF7-4439-AC7F-B622753B84BF}" srcOrd="5" destOrd="0" presId="urn:microsoft.com/office/officeart/2008/layout/HorizontalMultiLevelHierarchy"/>
    <dgm:cxn modelId="{E13AC633-AC24-48CC-B8FF-2A7A76EA92A4}" type="presParOf" srcId="{0F376D2F-FAF7-4439-AC7F-B622753B84BF}" destId="{72025AD2-3A74-4CEB-8DBF-D2A2FCF5BD37}" srcOrd="0" destOrd="0" presId="urn:microsoft.com/office/officeart/2008/layout/HorizontalMultiLevelHierarchy"/>
    <dgm:cxn modelId="{9594ACF3-916B-480D-B956-3E3292524C8E}" type="presParOf" srcId="{0F376D2F-FAF7-4439-AC7F-B622753B84BF}" destId="{072F79CA-8D5F-491B-B0A1-02B42F9DFCC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B98121-33D9-47AD-AAC2-3C4D5C0D626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27A91CC-3645-4F61-9C74-22C800C62E51}">
      <dgm:prSet phldrT="[Texto]"/>
      <dgm:spPr>
        <a:solidFill>
          <a:srgbClr val="002060"/>
        </a:solidFill>
        <a:ln>
          <a:solidFill>
            <a:srgbClr val="C00000"/>
          </a:solidFill>
        </a:ln>
      </dgm:spPr>
      <dgm:t>
        <a:bodyPr/>
        <a:lstStyle/>
        <a:p>
          <a:r>
            <a:rPr lang="pt-PT" b="1" dirty="0" smtClean="0">
              <a:solidFill>
                <a:schemeClr val="bg1"/>
              </a:solidFill>
            </a:rPr>
            <a:t>As maiores despesas nesta fonte de financiamento prendem-se com os custos referentes ao </a:t>
          </a:r>
          <a:r>
            <a:rPr lang="pt-PT" b="1" dirty="0" smtClean="0">
              <a:solidFill>
                <a:srgbClr val="C00000"/>
              </a:solidFill>
            </a:rPr>
            <a:t>Bloco D e Bloco H</a:t>
          </a:r>
          <a:r>
            <a:rPr lang="pt-PT" b="1" dirty="0" smtClean="0">
              <a:solidFill>
                <a:schemeClr val="bg1"/>
              </a:solidFill>
            </a:rPr>
            <a:t>, a saber:</a:t>
          </a:r>
          <a:endParaRPr lang="pt-PT" dirty="0"/>
        </a:p>
      </dgm:t>
    </dgm:pt>
    <dgm:pt modelId="{2DBCD93D-14C9-4267-9513-13C4DB25E99A}" type="parTrans" cxnId="{0E801891-B7B2-4DCE-80CF-1D353405BA75}">
      <dgm:prSet/>
      <dgm:spPr/>
      <dgm:t>
        <a:bodyPr/>
        <a:lstStyle/>
        <a:p>
          <a:endParaRPr lang="pt-PT"/>
        </a:p>
      </dgm:t>
    </dgm:pt>
    <dgm:pt modelId="{389076CC-F917-4E14-9EA2-49504017D0B8}" type="sibTrans" cxnId="{0E801891-B7B2-4DCE-80CF-1D353405BA75}">
      <dgm:prSet/>
      <dgm:spPr/>
      <dgm:t>
        <a:bodyPr/>
        <a:lstStyle/>
        <a:p>
          <a:endParaRPr lang="pt-PT"/>
        </a:p>
      </dgm:t>
    </dgm:pt>
    <dgm:pt modelId="{552B815F-C10F-4D00-A961-F081CBC8BBA4}">
      <dgm:prSet phldrT="[Texto]" custT="1"/>
      <dgm:spPr>
        <a:solidFill>
          <a:srgbClr val="002060"/>
        </a:solidFill>
        <a:ln>
          <a:solidFill>
            <a:srgbClr val="C00000"/>
          </a:solidFill>
        </a:ln>
      </dgm:spPr>
      <dgm:t>
        <a:bodyPr/>
        <a:lstStyle/>
        <a:p>
          <a:r>
            <a:rPr lang="pt-PT" sz="1400" b="1" dirty="0" smtClean="0"/>
            <a:t>Despesas com os blocos D na limpeza e higiene, material de escritório e outros bens.</a:t>
          </a:r>
          <a:endParaRPr lang="pt-PT" sz="1400" b="1" dirty="0"/>
        </a:p>
      </dgm:t>
    </dgm:pt>
    <dgm:pt modelId="{F5803B26-2B6A-4816-9768-BEA9B2585360}" type="parTrans" cxnId="{4E3F5271-41ED-45E2-8E12-9FFD3E8CB373}">
      <dgm:prSet/>
      <dgm:spPr>
        <a:solidFill>
          <a:srgbClr val="FF0000"/>
        </a:solidFill>
        <a:ln>
          <a:solidFill>
            <a:srgbClr val="C00000"/>
          </a:solidFill>
        </a:ln>
      </dgm:spPr>
      <dgm:t>
        <a:bodyPr/>
        <a:lstStyle/>
        <a:p>
          <a:endParaRPr lang="pt-PT"/>
        </a:p>
      </dgm:t>
    </dgm:pt>
    <dgm:pt modelId="{E8DE03C7-C7B9-456E-A7D8-FD11FDF5ABDE}" type="sibTrans" cxnId="{4E3F5271-41ED-45E2-8E12-9FFD3E8CB373}">
      <dgm:prSet/>
      <dgm:spPr/>
      <dgm:t>
        <a:bodyPr/>
        <a:lstStyle/>
        <a:p>
          <a:endParaRPr lang="pt-PT"/>
        </a:p>
      </dgm:t>
    </dgm:pt>
    <dgm:pt modelId="{E4C56750-0ADF-478B-AF32-AECD01AD1B9D}">
      <dgm:prSet phldrT="[Texto]" custT="1"/>
      <dgm:spPr>
        <a:solidFill>
          <a:srgbClr val="002060"/>
        </a:solidFill>
        <a:ln>
          <a:solidFill>
            <a:srgbClr val="C00000"/>
          </a:solidFill>
        </a:ln>
      </dgm:spPr>
      <dgm:t>
        <a:bodyPr/>
        <a:lstStyle/>
        <a:p>
          <a:r>
            <a:rPr lang="pt-PT" sz="1400" b="1" dirty="0" smtClean="0">
              <a:solidFill>
                <a:schemeClr val="bg1"/>
              </a:solidFill>
            </a:rPr>
            <a:t>Despesas com o bloco H com a aquisição de 7 Webcam, 1 Impressora Multifunções, 160 mesas, 80 cadeiras, 5 Dispensadores </a:t>
          </a:r>
          <a:r>
            <a:rPr lang="pt-PT" sz="1400" b="1" smtClean="0">
              <a:solidFill>
                <a:schemeClr val="bg1"/>
              </a:solidFill>
            </a:rPr>
            <a:t>de Álcool </a:t>
          </a:r>
          <a:r>
            <a:rPr lang="pt-PT" sz="1400" b="1" dirty="0" smtClean="0">
              <a:solidFill>
                <a:schemeClr val="bg1"/>
              </a:solidFill>
            </a:rPr>
            <a:t>Gel com pedal, 4 Bancos Corridos, 12 Dispensadores de Toalhas de Mão, 2 Monitores, 1 calculadora de secretária, 2 Apontadores e contrato de assistência programa de horários do Pessoal Docente.</a:t>
          </a:r>
          <a:endParaRPr lang="pt-PT" sz="1400" b="1" dirty="0"/>
        </a:p>
      </dgm:t>
    </dgm:pt>
    <dgm:pt modelId="{616D29F1-77B9-41DC-B684-8A9DCDCA9694}" type="parTrans" cxnId="{E77D411D-AFBD-4C12-AEAA-8794063D29F0}">
      <dgm:prSet/>
      <dgm:spPr>
        <a:solidFill>
          <a:srgbClr val="FF0000"/>
        </a:solidFill>
        <a:ln>
          <a:solidFill>
            <a:srgbClr val="C00000"/>
          </a:solidFill>
        </a:ln>
      </dgm:spPr>
      <dgm:t>
        <a:bodyPr/>
        <a:lstStyle/>
        <a:p>
          <a:endParaRPr lang="pt-PT"/>
        </a:p>
      </dgm:t>
    </dgm:pt>
    <dgm:pt modelId="{170799A6-6ACF-49C3-8439-F0817F628D38}" type="sibTrans" cxnId="{E77D411D-AFBD-4C12-AEAA-8794063D29F0}">
      <dgm:prSet/>
      <dgm:spPr/>
      <dgm:t>
        <a:bodyPr/>
        <a:lstStyle/>
        <a:p>
          <a:endParaRPr lang="pt-PT"/>
        </a:p>
      </dgm:t>
    </dgm:pt>
    <dgm:pt modelId="{4E0A9BEA-D7F0-4BD7-A321-67D22FFA1955}" type="pres">
      <dgm:prSet presAssocID="{FCB98121-33D9-47AD-AAC2-3C4D5C0D626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36BD05D-9D7B-4CD2-AA7B-D996AAEC672A}" type="pres">
      <dgm:prSet presAssocID="{127A91CC-3645-4F61-9C74-22C800C62E51}" presName="root1" presStyleCnt="0"/>
      <dgm:spPr/>
    </dgm:pt>
    <dgm:pt modelId="{D8901BBD-3650-4969-A150-FDA642198C10}" type="pres">
      <dgm:prSet presAssocID="{127A91CC-3645-4F61-9C74-22C800C62E5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8F1685E4-E73A-483A-80B4-92286BE25160}" type="pres">
      <dgm:prSet presAssocID="{127A91CC-3645-4F61-9C74-22C800C62E51}" presName="level2hierChild" presStyleCnt="0"/>
      <dgm:spPr/>
    </dgm:pt>
    <dgm:pt modelId="{0DBD4D4B-F258-46CD-BBBB-7112B5A1F459}" type="pres">
      <dgm:prSet presAssocID="{F5803B26-2B6A-4816-9768-BEA9B2585360}" presName="conn2-1" presStyleLbl="parChTrans1D2" presStyleIdx="0" presStyleCnt="2"/>
      <dgm:spPr/>
      <dgm:t>
        <a:bodyPr/>
        <a:lstStyle/>
        <a:p>
          <a:endParaRPr lang="pt-PT"/>
        </a:p>
      </dgm:t>
    </dgm:pt>
    <dgm:pt modelId="{7EBAF9D0-0A55-4221-A09A-010B6CD46406}" type="pres">
      <dgm:prSet presAssocID="{F5803B26-2B6A-4816-9768-BEA9B2585360}" presName="connTx" presStyleLbl="parChTrans1D2" presStyleIdx="0" presStyleCnt="2"/>
      <dgm:spPr/>
      <dgm:t>
        <a:bodyPr/>
        <a:lstStyle/>
        <a:p>
          <a:endParaRPr lang="pt-PT"/>
        </a:p>
      </dgm:t>
    </dgm:pt>
    <dgm:pt modelId="{75271675-0321-4793-9B99-0B9944F33319}" type="pres">
      <dgm:prSet presAssocID="{552B815F-C10F-4D00-A961-F081CBC8BBA4}" presName="root2" presStyleCnt="0"/>
      <dgm:spPr/>
    </dgm:pt>
    <dgm:pt modelId="{B7CD316B-34F1-4AB9-AC95-744B4851761F}" type="pres">
      <dgm:prSet presAssocID="{552B815F-C10F-4D00-A961-F081CBC8BBA4}" presName="LevelTwoTextNode" presStyleLbl="node2" presStyleIdx="0" presStyleCnt="2" custScaleX="148922" custScaleY="14293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11ECFE2-EADA-4758-898E-DAD013D4D1FD}" type="pres">
      <dgm:prSet presAssocID="{552B815F-C10F-4D00-A961-F081CBC8BBA4}" presName="level3hierChild" presStyleCnt="0"/>
      <dgm:spPr/>
    </dgm:pt>
    <dgm:pt modelId="{1E1A5305-24C5-4126-9871-9B709D1ED59C}" type="pres">
      <dgm:prSet presAssocID="{616D29F1-77B9-41DC-B684-8A9DCDCA9694}" presName="conn2-1" presStyleLbl="parChTrans1D2" presStyleIdx="1" presStyleCnt="2"/>
      <dgm:spPr/>
      <dgm:t>
        <a:bodyPr/>
        <a:lstStyle/>
        <a:p>
          <a:endParaRPr lang="pt-PT"/>
        </a:p>
      </dgm:t>
    </dgm:pt>
    <dgm:pt modelId="{108A1909-34A3-4F7F-8D63-A934E53942A5}" type="pres">
      <dgm:prSet presAssocID="{616D29F1-77B9-41DC-B684-8A9DCDCA9694}" presName="connTx" presStyleLbl="parChTrans1D2" presStyleIdx="1" presStyleCnt="2"/>
      <dgm:spPr/>
      <dgm:t>
        <a:bodyPr/>
        <a:lstStyle/>
        <a:p>
          <a:endParaRPr lang="pt-PT"/>
        </a:p>
      </dgm:t>
    </dgm:pt>
    <dgm:pt modelId="{ADCE96E9-6C86-48F7-96CB-EBCACDA66890}" type="pres">
      <dgm:prSet presAssocID="{E4C56750-0ADF-478B-AF32-AECD01AD1B9D}" presName="root2" presStyleCnt="0"/>
      <dgm:spPr/>
    </dgm:pt>
    <dgm:pt modelId="{5ACAFA78-E4AB-4314-8AEF-34E614312440}" type="pres">
      <dgm:prSet presAssocID="{E4C56750-0ADF-478B-AF32-AECD01AD1B9D}" presName="LevelTwoTextNode" presStyleLbl="node2" presStyleIdx="1" presStyleCnt="2" custScaleX="148922" custScaleY="24875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26DBC46-4A05-4711-902A-26DC53E4BF2C}" type="pres">
      <dgm:prSet presAssocID="{E4C56750-0ADF-478B-AF32-AECD01AD1B9D}" presName="level3hierChild" presStyleCnt="0"/>
      <dgm:spPr/>
    </dgm:pt>
  </dgm:ptLst>
  <dgm:cxnLst>
    <dgm:cxn modelId="{162D812A-0F5C-4FA0-BA70-EB39689DF06D}" type="presOf" srcId="{552B815F-C10F-4D00-A961-F081CBC8BBA4}" destId="{B7CD316B-34F1-4AB9-AC95-744B4851761F}" srcOrd="0" destOrd="0" presId="urn:microsoft.com/office/officeart/2008/layout/HorizontalMultiLevelHierarchy"/>
    <dgm:cxn modelId="{E4EBA643-BA08-457E-B237-AFB160E317B0}" type="presOf" srcId="{616D29F1-77B9-41DC-B684-8A9DCDCA9694}" destId="{1E1A5305-24C5-4126-9871-9B709D1ED59C}" srcOrd="0" destOrd="0" presId="urn:microsoft.com/office/officeart/2008/layout/HorizontalMultiLevelHierarchy"/>
    <dgm:cxn modelId="{D3A6A591-78BA-42AA-BF53-A10DE56C32EF}" type="presOf" srcId="{F5803B26-2B6A-4816-9768-BEA9B2585360}" destId="{0DBD4D4B-F258-46CD-BBBB-7112B5A1F459}" srcOrd="0" destOrd="0" presId="urn:microsoft.com/office/officeart/2008/layout/HorizontalMultiLevelHierarchy"/>
    <dgm:cxn modelId="{E77D411D-AFBD-4C12-AEAA-8794063D29F0}" srcId="{127A91CC-3645-4F61-9C74-22C800C62E51}" destId="{E4C56750-0ADF-478B-AF32-AECD01AD1B9D}" srcOrd="1" destOrd="0" parTransId="{616D29F1-77B9-41DC-B684-8A9DCDCA9694}" sibTransId="{170799A6-6ACF-49C3-8439-F0817F628D38}"/>
    <dgm:cxn modelId="{8DAA08E1-4DCA-4BB1-ADE0-A64BCDF91FDB}" type="presOf" srcId="{F5803B26-2B6A-4816-9768-BEA9B2585360}" destId="{7EBAF9D0-0A55-4221-A09A-010B6CD46406}" srcOrd="1" destOrd="0" presId="urn:microsoft.com/office/officeart/2008/layout/HorizontalMultiLevelHierarchy"/>
    <dgm:cxn modelId="{6C504E2E-CA22-41DB-954B-23E23238FF99}" type="presOf" srcId="{616D29F1-77B9-41DC-B684-8A9DCDCA9694}" destId="{108A1909-34A3-4F7F-8D63-A934E53942A5}" srcOrd="1" destOrd="0" presId="urn:microsoft.com/office/officeart/2008/layout/HorizontalMultiLevelHierarchy"/>
    <dgm:cxn modelId="{BEAF7AA3-7FFB-4AEA-B7F4-43CF6DF7EDFD}" type="presOf" srcId="{E4C56750-0ADF-478B-AF32-AECD01AD1B9D}" destId="{5ACAFA78-E4AB-4314-8AEF-34E614312440}" srcOrd="0" destOrd="0" presId="urn:microsoft.com/office/officeart/2008/layout/HorizontalMultiLevelHierarchy"/>
    <dgm:cxn modelId="{8C6552CC-ACCD-4ED3-8001-FE0FBC019499}" type="presOf" srcId="{FCB98121-33D9-47AD-AAC2-3C4D5C0D6267}" destId="{4E0A9BEA-D7F0-4BD7-A321-67D22FFA1955}" srcOrd="0" destOrd="0" presId="urn:microsoft.com/office/officeart/2008/layout/HorizontalMultiLevelHierarchy"/>
    <dgm:cxn modelId="{4E3F5271-41ED-45E2-8E12-9FFD3E8CB373}" srcId="{127A91CC-3645-4F61-9C74-22C800C62E51}" destId="{552B815F-C10F-4D00-A961-F081CBC8BBA4}" srcOrd="0" destOrd="0" parTransId="{F5803B26-2B6A-4816-9768-BEA9B2585360}" sibTransId="{E8DE03C7-C7B9-456E-A7D8-FD11FDF5ABDE}"/>
    <dgm:cxn modelId="{0E801891-B7B2-4DCE-80CF-1D353405BA75}" srcId="{FCB98121-33D9-47AD-AAC2-3C4D5C0D6267}" destId="{127A91CC-3645-4F61-9C74-22C800C62E51}" srcOrd="0" destOrd="0" parTransId="{2DBCD93D-14C9-4267-9513-13C4DB25E99A}" sibTransId="{389076CC-F917-4E14-9EA2-49504017D0B8}"/>
    <dgm:cxn modelId="{D5EC7AF0-1719-4E4A-A94D-C8780059111D}" type="presOf" srcId="{127A91CC-3645-4F61-9C74-22C800C62E51}" destId="{D8901BBD-3650-4969-A150-FDA642198C10}" srcOrd="0" destOrd="0" presId="urn:microsoft.com/office/officeart/2008/layout/HorizontalMultiLevelHierarchy"/>
    <dgm:cxn modelId="{0FCFB17B-5571-420A-8170-252606BB8162}" type="presParOf" srcId="{4E0A9BEA-D7F0-4BD7-A321-67D22FFA1955}" destId="{636BD05D-9D7B-4CD2-AA7B-D996AAEC672A}" srcOrd="0" destOrd="0" presId="urn:microsoft.com/office/officeart/2008/layout/HorizontalMultiLevelHierarchy"/>
    <dgm:cxn modelId="{D855D9D6-F5C6-40C3-9A3F-777AD0616722}" type="presParOf" srcId="{636BD05D-9D7B-4CD2-AA7B-D996AAEC672A}" destId="{D8901BBD-3650-4969-A150-FDA642198C10}" srcOrd="0" destOrd="0" presId="urn:microsoft.com/office/officeart/2008/layout/HorizontalMultiLevelHierarchy"/>
    <dgm:cxn modelId="{515600E5-F0F6-4711-A79B-1C01F3AAB7C5}" type="presParOf" srcId="{636BD05D-9D7B-4CD2-AA7B-D996AAEC672A}" destId="{8F1685E4-E73A-483A-80B4-92286BE25160}" srcOrd="1" destOrd="0" presId="urn:microsoft.com/office/officeart/2008/layout/HorizontalMultiLevelHierarchy"/>
    <dgm:cxn modelId="{2E30AC80-A7D3-4125-8B07-B69E9F2B00E6}" type="presParOf" srcId="{8F1685E4-E73A-483A-80B4-92286BE25160}" destId="{0DBD4D4B-F258-46CD-BBBB-7112B5A1F459}" srcOrd="0" destOrd="0" presId="urn:microsoft.com/office/officeart/2008/layout/HorizontalMultiLevelHierarchy"/>
    <dgm:cxn modelId="{68EB7D08-B45A-463B-BCBF-13E17F88EB6A}" type="presParOf" srcId="{0DBD4D4B-F258-46CD-BBBB-7112B5A1F459}" destId="{7EBAF9D0-0A55-4221-A09A-010B6CD46406}" srcOrd="0" destOrd="0" presId="urn:microsoft.com/office/officeart/2008/layout/HorizontalMultiLevelHierarchy"/>
    <dgm:cxn modelId="{83AF6F3B-8699-4DEA-93DE-D45211B8D6E2}" type="presParOf" srcId="{8F1685E4-E73A-483A-80B4-92286BE25160}" destId="{75271675-0321-4793-9B99-0B9944F33319}" srcOrd="1" destOrd="0" presId="urn:microsoft.com/office/officeart/2008/layout/HorizontalMultiLevelHierarchy"/>
    <dgm:cxn modelId="{CEB57E61-0D74-4D0E-B3DB-DA5BABEA90B3}" type="presParOf" srcId="{75271675-0321-4793-9B99-0B9944F33319}" destId="{B7CD316B-34F1-4AB9-AC95-744B4851761F}" srcOrd="0" destOrd="0" presId="urn:microsoft.com/office/officeart/2008/layout/HorizontalMultiLevelHierarchy"/>
    <dgm:cxn modelId="{98571D5F-75CA-4A68-85BD-356AC74D4052}" type="presParOf" srcId="{75271675-0321-4793-9B99-0B9944F33319}" destId="{511ECFE2-EADA-4758-898E-DAD013D4D1FD}" srcOrd="1" destOrd="0" presId="urn:microsoft.com/office/officeart/2008/layout/HorizontalMultiLevelHierarchy"/>
    <dgm:cxn modelId="{CA17532C-6C1F-4E0C-8968-FA6108FDEB6A}" type="presParOf" srcId="{8F1685E4-E73A-483A-80B4-92286BE25160}" destId="{1E1A5305-24C5-4126-9871-9B709D1ED59C}" srcOrd="2" destOrd="0" presId="urn:microsoft.com/office/officeart/2008/layout/HorizontalMultiLevelHierarchy"/>
    <dgm:cxn modelId="{A1C1D787-5B85-4099-A5C0-2AC97D2DB4F1}" type="presParOf" srcId="{1E1A5305-24C5-4126-9871-9B709D1ED59C}" destId="{108A1909-34A3-4F7F-8D63-A934E53942A5}" srcOrd="0" destOrd="0" presId="urn:microsoft.com/office/officeart/2008/layout/HorizontalMultiLevelHierarchy"/>
    <dgm:cxn modelId="{CFA8C748-96D8-423B-9372-17899F418301}" type="presParOf" srcId="{8F1685E4-E73A-483A-80B4-92286BE25160}" destId="{ADCE96E9-6C86-48F7-96CB-EBCACDA66890}" srcOrd="3" destOrd="0" presId="urn:microsoft.com/office/officeart/2008/layout/HorizontalMultiLevelHierarchy"/>
    <dgm:cxn modelId="{A957E71F-EA5B-4D0F-A19E-63F7A865B1A9}" type="presParOf" srcId="{ADCE96E9-6C86-48F7-96CB-EBCACDA66890}" destId="{5ACAFA78-E4AB-4314-8AEF-34E614312440}" srcOrd="0" destOrd="0" presId="urn:microsoft.com/office/officeart/2008/layout/HorizontalMultiLevelHierarchy"/>
    <dgm:cxn modelId="{B4614662-F29C-4FF3-BE61-C94B80E5D0F3}" type="presParOf" srcId="{ADCE96E9-6C86-48F7-96CB-EBCACDA66890}" destId="{426DBC46-4A05-4711-902A-26DC53E4BF2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92716F-FE6B-4BCD-BB4F-B9A7F998A7E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1B86D9E-4A90-4BC5-B086-F20724A9A878}">
      <dgm:prSet phldrT="[Texto]" custT="1"/>
      <dgm:spPr>
        <a:solidFill>
          <a:srgbClr val="002060"/>
        </a:solidFill>
        <a:ln>
          <a:solidFill>
            <a:srgbClr val="C00000"/>
          </a:solidFill>
        </a:ln>
      </dgm:spPr>
      <dgm:t>
        <a:bodyPr/>
        <a:lstStyle/>
        <a:p>
          <a:r>
            <a:rPr lang="pt-PT" sz="2400" b="1" dirty="0" smtClean="0">
              <a:solidFill>
                <a:schemeClr val="bg1"/>
              </a:solidFill>
            </a:rPr>
            <a:t>As maiores despesas nesta fonte de financiamento prendem-se com:</a:t>
          </a:r>
          <a:endParaRPr lang="pt-PT" sz="2400" dirty="0"/>
        </a:p>
      </dgm:t>
    </dgm:pt>
    <dgm:pt modelId="{A235EDFC-4795-4F93-A9EB-919AECB805AB}" type="parTrans" cxnId="{8374A78E-6090-41B9-8CFC-48B2DB6055C8}">
      <dgm:prSet/>
      <dgm:spPr/>
      <dgm:t>
        <a:bodyPr/>
        <a:lstStyle/>
        <a:p>
          <a:endParaRPr lang="pt-PT"/>
        </a:p>
      </dgm:t>
    </dgm:pt>
    <dgm:pt modelId="{5EB79AC2-8821-43F7-92A7-66DF4FA83F35}" type="sibTrans" cxnId="{8374A78E-6090-41B9-8CFC-48B2DB6055C8}">
      <dgm:prSet/>
      <dgm:spPr/>
      <dgm:t>
        <a:bodyPr/>
        <a:lstStyle/>
        <a:p>
          <a:endParaRPr lang="pt-PT"/>
        </a:p>
      </dgm:t>
    </dgm:pt>
    <dgm:pt modelId="{561BFBDF-F98E-411F-9644-9DF6D3F782D4}">
      <dgm:prSet phldrT="[Texto]"/>
      <dgm:spPr>
        <a:solidFill>
          <a:srgbClr val="002060"/>
        </a:solidFill>
        <a:ln>
          <a:solidFill>
            <a:srgbClr val="C00000"/>
          </a:solidFill>
        </a:ln>
      </dgm:spPr>
      <dgm:t>
        <a:bodyPr/>
        <a:lstStyle/>
        <a:p>
          <a:r>
            <a:rPr lang="pt-PT" b="0" dirty="0" smtClean="0"/>
            <a:t>As despesas com o funcionamento dos Cursos Profissionais.</a:t>
          </a:r>
          <a:endParaRPr lang="pt-PT" dirty="0"/>
        </a:p>
      </dgm:t>
    </dgm:pt>
    <dgm:pt modelId="{BC8EF617-1C52-41F3-B55C-88F4D0050F2F}" type="parTrans" cxnId="{393E76CD-D21F-4176-B7B8-E59A0447B242}">
      <dgm:prSet/>
      <dgm:spPr>
        <a:solidFill>
          <a:srgbClr val="FF0000"/>
        </a:solidFill>
        <a:ln>
          <a:solidFill>
            <a:srgbClr val="C00000"/>
          </a:solidFill>
        </a:ln>
      </dgm:spPr>
      <dgm:t>
        <a:bodyPr/>
        <a:lstStyle/>
        <a:p>
          <a:endParaRPr lang="pt-PT"/>
        </a:p>
      </dgm:t>
    </dgm:pt>
    <dgm:pt modelId="{2C301794-FCAD-42C3-9EF8-DD8107704341}" type="sibTrans" cxnId="{393E76CD-D21F-4176-B7B8-E59A0447B242}">
      <dgm:prSet/>
      <dgm:spPr/>
      <dgm:t>
        <a:bodyPr/>
        <a:lstStyle/>
        <a:p>
          <a:endParaRPr lang="pt-PT"/>
        </a:p>
      </dgm:t>
    </dgm:pt>
    <dgm:pt modelId="{F23F8A6C-BA0E-4929-997A-FF3DAFEEFF54}">
      <dgm:prSet phldrT="[Texto]"/>
      <dgm:spPr>
        <a:solidFill>
          <a:srgbClr val="002060"/>
        </a:solidFill>
        <a:ln>
          <a:solidFill>
            <a:srgbClr val="C00000"/>
          </a:solidFill>
        </a:ln>
      </dgm:spPr>
      <dgm:t>
        <a:bodyPr/>
        <a:lstStyle/>
        <a:p>
          <a:r>
            <a:rPr lang="pt-PT" b="0" dirty="0" smtClean="0"/>
            <a:t>As despesas relativas ao Programa Erasmus+ Educação e Formação 2016.</a:t>
          </a:r>
          <a:endParaRPr lang="pt-PT" dirty="0"/>
        </a:p>
      </dgm:t>
    </dgm:pt>
    <dgm:pt modelId="{EEA39075-C46A-46AD-85BC-CEB94D94C9B8}" type="parTrans" cxnId="{B9F4C0BF-E7FB-4635-97CB-411893C82D51}">
      <dgm:prSet/>
      <dgm:spPr>
        <a:solidFill>
          <a:srgbClr val="FF0000"/>
        </a:solidFill>
        <a:ln>
          <a:solidFill>
            <a:srgbClr val="C00000"/>
          </a:solidFill>
        </a:ln>
      </dgm:spPr>
      <dgm:t>
        <a:bodyPr/>
        <a:lstStyle/>
        <a:p>
          <a:endParaRPr lang="pt-PT"/>
        </a:p>
      </dgm:t>
    </dgm:pt>
    <dgm:pt modelId="{D0CBB0BC-19E1-4AB9-93FF-C282D4EA0EEA}" type="sibTrans" cxnId="{B9F4C0BF-E7FB-4635-97CB-411893C82D51}">
      <dgm:prSet/>
      <dgm:spPr/>
      <dgm:t>
        <a:bodyPr/>
        <a:lstStyle/>
        <a:p>
          <a:endParaRPr lang="pt-PT"/>
        </a:p>
      </dgm:t>
    </dgm:pt>
    <dgm:pt modelId="{1C622C0F-4A88-4E3E-9536-5BCAF4EBF076}" type="pres">
      <dgm:prSet presAssocID="{9192716F-FE6B-4BCD-BB4F-B9A7F998A7E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B740928-551A-4BBC-842B-509289DED7A3}" type="pres">
      <dgm:prSet presAssocID="{E1B86D9E-4A90-4BC5-B086-F20724A9A878}" presName="root1" presStyleCnt="0"/>
      <dgm:spPr/>
    </dgm:pt>
    <dgm:pt modelId="{79BAC772-A93C-4311-81A5-259F8FBC5F5A}" type="pres">
      <dgm:prSet presAssocID="{E1B86D9E-4A90-4BC5-B086-F20724A9A87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6C856D84-B99A-4321-8131-F690FEA1A772}" type="pres">
      <dgm:prSet presAssocID="{E1B86D9E-4A90-4BC5-B086-F20724A9A878}" presName="level2hierChild" presStyleCnt="0"/>
      <dgm:spPr/>
    </dgm:pt>
    <dgm:pt modelId="{F1EEA78D-4B06-47BD-B588-B15854932811}" type="pres">
      <dgm:prSet presAssocID="{BC8EF617-1C52-41F3-B55C-88F4D0050F2F}" presName="conn2-1" presStyleLbl="parChTrans1D2" presStyleIdx="0" presStyleCnt="2"/>
      <dgm:spPr/>
      <dgm:t>
        <a:bodyPr/>
        <a:lstStyle/>
        <a:p>
          <a:endParaRPr lang="pt-PT"/>
        </a:p>
      </dgm:t>
    </dgm:pt>
    <dgm:pt modelId="{AA5ECF29-0C12-43B9-BE1E-437DC28DCA2A}" type="pres">
      <dgm:prSet presAssocID="{BC8EF617-1C52-41F3-B55C-88F4D0050F2F}" presName="connTx" presStyleLbl="parChTrans1D2" presStyleIdx="0" presStyleCnt="2"/>
      <dgm:spPr/>
      <dgm:t>
        <a:bodyPr/>
        <a:lstStyle/>
        <a:p>
          <a:endParaRPr lang="pt-PT"/>
        </a:p>
      </dgm:t>
    </dgm:pt>
    <dgm:pt modelId="{D974081C-3DE4-4E44-B530-776491BD3AC0}" type="pres">
      <dgm:prSet presAssocID="{561BFBDF-F98E-411F-9644-9DF6D3F782D4}" presName="root2" presStyleCnt="0"/>
      <dgm:spPr/>
    </dgm:pt>
    <dgm:pt modelId="{29B4B244-52EC-4822-9B27-78A519D5323F}" type="pres">
      <dgm:prSet presAssocID="{561BFBDF-F98E-411F-9644-9DF6D3F782D4}" presName="LevelTwoTextNode" presStyleLbl="node2" presStyleIdx="0" presStyleCnt="2" custScaleX="116754" custScaleY="9999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363EB5C-4C2F-442A-9264-6AE0B6B6A844}" type="pres">
      <dgm:prSet presAssocID="{561BFBDF-F98E-411F-9644-9DF6D3F782D4}" presName="level3hierChild" presStyleCnt="0"/>
      <dgm:spPr/>
    </dgm:pt>
    <dgm:pt modelId="{84C0E4DB-E904-4652-91E6-227F1F960247}" type="pres">
      <dgm:prSet presAssocID="{EEA39075-C46A-46AD-85BC-CEB94D94C9B8}" presName="conn2-1" presStyleLbl="parChTrans1D2" presStyleIdx="1" presStyleCnt="2"/>
      <dgm:spPr/>
      <dgm:t>
        <a:bodyPr/>
        <a:lstStyle/>
        <a:p>
          <a:endParaRPr lang="pt-PT"/>
        </a:p>
      </dgm:t>
    </dgm:pt>
    <dgm:pt modelId="{B99F70C7-0203-438C-B9AD-2605241B3451}" type="pres">
      <dgm:prSet presAssocID="{EEA39075-C46A-46AD-85BC-CEB94D94C9B8}" presName="connTx" presStyleLbl="parChTrans1D2" presStyleIdx="1" presStyleCnt="2"/>
      <dgm:spPr/>
      <dgm:t>
        <a:bodyPr/>
        <a:lstStyle/>
        <a:p>
          <a:endParaRPr lang="pt-PT"/>
        </a:p>
      </dgm:t>
    </dgm:pt>
    <dgm:pt modelId="{1F0F836D-6687-4BAF-AF63-194894239A7E}" type="pres">
      <dgm:prSet presAssocID="{F23F8A6C-BA0E-4929-997A-FF3DAFEEFF54}" presName="root2" presStyleCnt="0"/>
      <dgm:spPr/>
    </dgm:pt>
    <dgm:pt modelId="{6EC4628E-8CF3-48F0-8CA4-48E22D7B684A}" type="pres">
      <dgm:prSet presAssocID="{F23F8A6C-BA0E-4929-997A-FF3DAFEEFF54}" presName="LevelTwoTextNode" presStyleLbl="node2" presStyleIdx="1" presStyleCnt="2" custScaleX="116754" custScaleY="14927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600430E2-2EC4-43E7-BC93-D55A10AE2AF4}" type="pres">
      <dgm:prSet presAssocID="{F23F8A6C-BA0E-4929-997A-FF3DAFEEFF54}" presName="level3hierChild" presStyleCnt="0"/>
      <dgm:spPr/>
    </dgm:pt>
  </dgm:ptLst>
  <dgm:cxnLst>
    <dgm:cxn modelId="{A4DB8BEB-B83A-47E0-8044-0ECCCA9B81B6}" type="presOf" srcId="{BC8EF617-1C52-41F3-B55C-88F4D0050F2F}" destId="{F1EEA78D-4B06-47BD-B588-B15854932811}" srcOrd="0" destOrd="0" presId="urn:microsoft.com/office/officeart/2008/layout/HorizontalMultiLevelHierarchy"/>
    <dgm:cxn modelId="{B1759FC3-C395-45F7-8762-033395FE5D4D}" type="presOf" srcId="{F23F8A6C-BA0E-4929-997A-FF3DAFEEFF54}" destId="{6EC4628E-8CF3-48F0-8CA4-48E22D7B684A}" srcOrd="0" destOrd="0" presId="urn:microsoft.com/office/officeart/2008/layout/HorizontalMultiLevelHierarchy"/>
    <dgm:cxn modelId="{B9F4C0BF-E7FB-4635-97CB-411893C82D51}" srcId="{E1B86D9E-4A90-4BC5-B086-F20724A9A878}" destId="{F23F8A6C-BA0E-4929-997A-FF3DAFEEFF54}" srcOrd="1" destOrd="0" parTransId="{EEA39075-C46A-46AD-85BC-CEB94D94C9B8}" sibTransId="{D0CBB0BC-19E1-4AB9-93FF-C282D4EA0EEA}"/>
    <dgm:cxn modelId="{8FFC4E01-0789-4A11-8C01-0284A4CD38F1}" type="presOf" srcId="{EEA39075-C46A-46AD-85BC-CEB94D94C9B8}" destId="{84C0E4DB-E904-4652-91E6-227F1F960247}" srcOrd="0" destOrd="0" presId="urn:microsoft.com/office/officeart/2008/layout/HorizontalMultiLevelHierarchy"/>
    <dgm:cxn modelId="{8374A78E-6090-41B9-8CFC-48B2DB6055C8}" srcId="{9192716F-FE6B-4BCD-BB4F-B9A7F998A7EA}" destId="{E1B86D9E-4A90-4BC5-B086-F20724A9A878}" srcOrd="0" destOrd="0" parTransId="{A235EDFC-4795-4F93-A9EB-919AECB805AB}" sibTransId="{5EB79AC2-8821-43F7-92A7-66DF4FA83F35}"/>
    <dgm:cxn modelId="{393E76CD-D21F-4176-B7B8-E59A0447B242}" srcId="{E1B86D9E-4A90-4BC5-B086-F20724A9A878}" destId="{561BFBDF-F98E-411F-9644-9DF6D3F782D4}" srcOrd="0" destOrd="0" parTransId="{BC8EF617-1C52-41F3-B55C-88F4D0050F2F}" sibTransId="{2C301794-FCAD-42C3-9EF8-DD8107704341}"/>
    <dgm:cxn modelId="{FC1D67A1-EA57-4567-AD5A-B51A1BC03F04}" type="presOf" srcId="{BC8EF617-1C52-41F3-B55C-88F4D0050F2F}" destId="{AA5ECF29-0C12-43B9-BE1E-437DC28DCA2A}" srcOrd="1" destOrd="0" presId="urn:microsoft.com/office/officeart/2008/layout/HorizontalMultiLevelHierarchy"/>
    <dgm:cxn modelId="{6FC41ABE-1833-406A-B358-33848D5E6C2A}" type="presOf" srcId="{EEA39075-C46A-46AD-85BC-CEB94D94C9B8}" destId="{B99F70C7-0203-438C-B9AD-2605241B3451}" srcOrd="1" destOrd="0" presId="urn:microsoft.com/office/officeart/2008/layout/HorizontalMultiLevelHierarchy"/>
    <dgm:cxn modelId="{F7396A11-0D97-4D83-A4AE-AFD335BC5A57}" type="presOf" srcId="{9192716F-FE6B-4BCD-BB4F-B9A7F998A7EA}" destId="{1C622C0F-4A88-4E3E-9536-5BCAF4EBF076}" srcOrd="0" destOrd="0" presId="urn:microsoft.com/office/officeart/2008/layout/HorizontalMultiLevelHierarchy"/>
    <dgm:cxn modelId="{16B452BF-E1B5-40F8-9715-A0923146453E}" type="presOf" srcId="{E1B86D9E-4A90-4BC5-B086-F20724A9A878}" destId="{79BAC772-A93C-4311-81A5-259F8FBC5F5A}" srcOrd="0" destOrd="0" presId="urn:microsoft.com/office/officeart/2008/layout/HorizontalMultiLevelHierarchy"/>
    <dgm:cxn modelId="{F3E4885F-1552-4B67-A391-C574BED581E6}" type="presOf" srcId="{561BFBDF-F98E-411F-9644-9DF6D3F782D4}" destId="{29B4B244-52EC-4822-9B27-78A519D5323F}" srcOrd="0" destOrd="0" presId="urn:microsoft.com/office/officeart/2008/layout/HorizontalMultiLevelHierarchy"/>
    <dgm:cxn modelId="{5B385248-E5EB-4157-BDEF-2A9E89933162}" type="presParOf" srcId="{1C622C0F-4A88-4E3E-9536-5BCAF4EBF076}" destId="{1B740928-551A-4BBC-842B-509289DED7A3}" srcOrd="0" destOrd="0" presId="urn:microsoft.com/office/officeart/2008/layout/HorizontalMultiLevelHierarchy"/>
    <dgm:cxn modelId="{2A5B8CF5-6C55-4C45-A4CC-562D85252602}" type="presParOf" srcId="{1B740928-551A-4BBC-842B-509289DED7A3}" destId="{79BAC772-A93C-4311-81A5-259F8FBC5F5A}" srcOrd="0" destOrd="0" presId="urn:microsoft.com/office/officeart/2008/layout/HorizontalMultiLevelHierarchy"/>
    <dgm:cxn modelId="{5E8C48DE-5735-4624-8CA2-BB7ADB7B40A9}" type="presParOf" srcId="{1B740928-551A-4BBC-842B-509289DED7A3}" destId="{6C856D84-B99A-4321-8131-F690FEA1A772}" srcOrd="1" destOrd="0" presId="urn:microsoft.com/office/officeart/2008/layout/HorizontalMultiLevelHierarchy"/>
    <dgm:cxn modelId="{2756BCC6-1CDA-4DD2-922D-ED4B6D47B0DD}" type="presParOf" srcId="{6C856D84-B99A-4321-8131-F690FEA1A772}" destId="{F1EEA78D-4B06-47BD-B588-B15854932811}" srcOrd="0" destOrd="0" presId="urn:microsoft.com/office/officeart/2008/layout/HorizontalMultiLevelHierarchy"/>
    <dgm:cxn modelId="{2B45C4BD-E565-44A2-B6CD-9AB13453013D}" type="presParOf" srcId="{F1EEA78D-4B06-47BD-B588-B15854932811}" destId="{AA5ECF29-0C12-43B9-BE1E-437DC28DCA2A}" srcOrd="0" destOrd="0" presId="urn:microsoft.com/office/officeart/2008/layout/HorizontalMultiLevelHierarchy"/>
    <dgm:cxn modelId="{B2916C45-EEA0-4A1F-B7ED-C487EC12452C}" type="presParOf" srcId="{6C856D84-B99A-4321-8131-F690FEA1A772}" destId="{D974081C-3DE4-4E44-B530-776491BD3AC0}" srcOrd="1" destOrd="0" presId="urn:microsoft.com/office/officeart/2008/layout/HorizontalMultiLevelHierarchy"/>
    <dgm:cxn modelId="{AF6094F3-0F8D-417F-A79C-5447B85DCDC3}" type="presParOf" srcId="{D974081C-3DE4-4E44-B530-776491BD3AC0}" destId="{29B4B244-52EC-4822-9B27-78A519D5323F}" srcOrd="0" destOrd="0" presId="urn:microsoft.com/office/officeart/2008/layout/HorizontalMultiLevelHierarchy"/>
    <dgm:cxn modelId="{00CE8B8A-EFC9-45C9-9E26-149B26BBFFF9}" type="presParOf" srcId="{D974081C-3DE4-4E44-B530-776491BD3AC0}" destId="{0363EB5C-4C2F-442A-9264-6AE0B6B6A844}" srcOrd="1" destOrd="0" presId="urn:microsoft.com/office/officeart/2008/layout/HorizontalMultiLevelHierarchy"/>
    <dgm:cxn modelId="{5B99B97B-221F-4DDE-92D7-1D97BF1DCA10}" type="presParOf" srcId="{6C856D84-B99A-4321-8131-F690FEA1A772}" destId="{84C0E4DB-E904-4652-91E6-227F1F960247}" srcOrd="2" destOrd="0" presId="urn:microsoft.com/office/officeart/2008/layout/HorizontalMultiLevelHierarchy"/>
    <dgm:cxn modelId="{FB895DAA-977F-4710-AF4E-1248A59BD0AE}" type="presParOf" srcId="{84C0E4DB-E904-4652-91E6-227F1F960247}" destId="{B99F70C7-0203-438C-B9AD-2605241B3451}" srcOrd="0" destOrd="0" presId="urn:microsoft.com/office/officeart/2008/layout/HorizontalMultiLevelHierarchy"/>
    <dgm:cxn modelId="{D3767366-2639-4CA6-8368-B623B2B25E86}" type="presParOf" srcId="{6C856D84-B99A-4321-8131-F690FEA1A772}" destId="{1F0F836D-6687-4BAF-AF63-194894239A7E}" srcOrd="3" destOrd="0" presId="urn:microsoft.com/office/officeart/2008/layout/HorizontalMultiLevelHierarchy"/>
    <dgm:cxn modelId="{E545F7E8-D603-4393-A104-D8C178F5A1EB}" type="presParOf" srcId="{1F0F836D-6687-4BAF-AF63-194894239A7E}" destId="{6EC4628E-8CF3-48F0-8CA4-48E22D7B684A}" srcOrd="0" destOrd="0" presId="urn:microsoft.com/office/officeart/2008/layout/HorizontalMultiLevelHierarchy"/>
    <dgm:cxn modelId="{3392401F-40CF-4FA2-81B4-0AECB0AACA5D}" type="presParOf" srcId="{1F0F836D-6687-4BAF-AF63-194894239A7E}" destId="{600430E2-2EC4-43E7-BC93-D55A10AE2AF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16A1C83-5F30-42B9-8CE5-8E7726E3A29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02EAFDC-6BF9-48C9-97DE-1AD318DBA02B}">
      <dgm:prSet phldrT="[Texto]" custT="1"/>
      <dgm:spPr>
        <a:solidFill>
          <a:srgbClr val="002060"/>
        </a:solidFill>
        <a:ln>
          <a:solidFill>
            <a:srgbClr val="C00000"/>
          </a:solidFill>
        </a:ln>
      </dgm:spPr>
      <dgm:t>
        <a:bodyPr/>
        <a:lstStyle/>
        <a:p>
          <a:r>
            <a:rPr lang="pt-PT" sz="2400" dirty="0" smtClean="0">
              <a:solidFill>
                <a:schemeClr val="bg1"/>
              </a:solidFill>
            </a:rPr>
            <a:t>As maiores despesas nesta fonte de financiamento prendem-se com:</a:t>
          </a:r>
          <a:endParaRPr lang="pt-PT" sz="2400" dirty="0"/>
        </a:p>
      </dgm:t>
    </dgm:pt>
    <dgm:pt modelId="{32D174C2-C614-45CB-91E0-7C39370675E1}" type="parTrans" cxnId="{39328AE5-2899-4072-9F41-CD3E750D2814}">
      <dgm:prSet/>
      <dgm:spPr/>
      <dgm:t>
        <a:bodyPr/>
        <a:lstStyle/>
        <a:p>
          <a:endParaRPr lang="pt-PT"/>
        </a:p>
      </dgm:t>
    </dgm:pt>
    <dgm:pt modelId="{F1A0E5E1-CCB7-4594-84D4-15CF8BC317E2}" type="sibTrans" cxnId="{39328AE5-2899-4072-9F41-CD3E750D2814}">
      <dgm:prSet/>
      <dgm:spPr/>
      <dgm:t>
        <a:bodyPr/>
        <a:lstStyle/>
        <a:p>
          <a:endParaRPr lang="pt-PT"/>
        </a:p>
      </dgm:t>
    </dgm:pt>
    <dgm:pt modelId="{E54D2769-1775-474B-9652-E335CC5499F6}">
      <dgm:prSet phldrT="[Texto]" custT="1"/>
      <dgm:spPr>
        <a:solidFill>
          <a:srgbClr val="002060"/>
        </a:solidFill>
        <a:ln>
          <a:solidFill>
            <a:srgbClr val="C00000"/>
          </a:solidFill>
        </a:ln>
      </dgm:spPr>
      <dgm:t>
        <a:bodyPr/>
        <a:lstStyle/>
        <a:p>
          <a:r>
            <a:rPr lang="pt-PT" sz="1400" b="1" dirty="0" smtClean="0">
              <a:solidFill>
                <a:schemeClr val="bg1"/>
              </a:solidFill>
            </a:rPr>
            <a:t>Aquisição de equipamento de informática para a Sala do Futuro – Prémio recebido no âmbito do </a:t>
          </a:r>
          <a:r>
            <a:rPr lang="pt-PT" sz="1400" b="1" i="0" dirty="0" smtClean="0"/>
            <a:t>reconhecimento do empenho extraordinário na reutilização dos livros escolares deste Agrupamento do Ano </a:t>
          </a:r>
          <a:r>
            <a:rPr lang="pt-PT" sz="1400" b="1" i="0" dirty="0" err="1" smtClean="0"/>
            <a:t>Letivo</a:t>
          </a:r>
          <a:r>
            <a:rPr lang="pt-PT" sz="1400" b="1" i="0" dirty="0" smtClean="0"/>
            <a:t> 2018/2019 - </a:t>
          </a:r>
          <a:r>
            <a:rPr lang="pt-PT" sz="1400" b="1" dirty="0" smtClean="0">
              <a:solidFill>
                <a:schemeClr val="bg1"/>
              </a:solidFill>
            </a:rPr>
            <a:t> </a:t>
          </a:r>
          <a:r>
            <a:rPr lang="pt-PT" sz="1400" b="1" i="0" dirty="0" smtClean="0"/>
            <a:t>Prémio Escola </a:t>
          </a:r>
          <a:r>
            <a:rPr lang="pt-PT" sz="1400" b="1" i="0" dirty="0" err="1" smtClean="0"/>
            <a:t>MEGAFixe</a:t>
          </a:r>
          <a:r>
            <a:rPr lang="pt-PT" sz="1400" b="1" i="0" dirty="0" smtClean="0"/>
            <a:t>.</a:t>
          </a:r>
          <a:endParaRPr lang="pt-PT" sz="1400" b="1" dirty="0"/>
        </a:p>
      </dgm:t>
    </dgm:pt>
    <dgm:pt modelId="{3E7A27AE-347D-4E19-A3FD-8A47837AD8FD}" type="parTrans" cxnId="{7F728B42-5A55-40D4-B270-493649ED7E5B}">
      <dgm:prSet/>
      <dgm:spPr>
        <a:solidFill>
          <a:srgbClr val="FF0000"/>
        </a:solidFill>
        <a:ln>
          <a:solidFill>
            <a:srgbClr val="C00000"/>
          </a:solidFill>
        </a:ln>
      </dgm:spPr>
      <dgm:t>
        <a:bodyPr/>
        <a:lstStyle/>
        <a:p>
          <a:endParaRPr lang="pt-PT"/>
        </a:p>
      </dgm:t>
    </dgm:pt>
    <dgm:pt modelId="{90855841-3A52-4F90-A045-5DAD339EAD2A}" type="sibTrans" cxnId="{7F728B42-5A55-40D4-B270-493649ED7E5B}">
      <dgm:prSet/>
      <dgm:spPr/>
      <dgm:t>
        <a:bodyPr/>
        <a:lstStyle/>
        <a:p>
          <a:endParaRPr lang="pt-PT"/>
        </a:p>
      </dgm:t>
    </dgm:pt>
    <dgm:pt modelId="{A8D5747D-211C-4EFE-9ADB-B6D1468E2D10}" type="pres">
      <dgm:prSet presAssocID="{116A1C83-5F30-42B9-8CE5-8E7726E3A29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159C4B7-E88F-4C50-B2EF-3C073C8AB8CA}" type="pres">
      <dgm:prSet presAssocID="{002EAFDC-6BF9-48C9-97DE-1AD318DBA02B}" presName="root1" presStyleCnt="0"/>
      <dgm:spPr/>
    </dgm:pt>
    <dgm:pt modelId="{7F065EB2-B2EF-4A0F-9722-89FB233C372A}" type="pres">
      <dgm:prSet presAssocID="{002EAFDC-6BF9-48C9-97DE-1AD318DBA02B}" presName="LevelOneTextNode" presStyleLbl="node0" presStyleIdx="0" presStyleCnt="1" custScaleY="12971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B2E11E5-4209-4231-9BE9-CE38DEF0F125}" type="pres">
      <dgm:prSet presAssocID="{002EAFDC-6BF9-48C9-97DE-1AD318DBA02B}" presName="level2hierChild" presStyleCnt="0"/>
      <dgm:spPr/>
    </dgm:pt>
    <dgm:pt modelId="{BFA6A129-FC80-4885-8EA2-5764367134E7}" type="pres">
      <dgm:prSet presAssocID="{3E7A27AE-347D-4E19-A3FD-8A47837AD8FD}" presName="conn2-1" presStyleLbl="parChTrans1D2" presStyleIdx="0" presStyleCnt="1"/>
      <dgm:spPr/>
      <dgm:t>
        <a:bodyPr/>
        <a:lstStyle/>
        <a:p>
          <a:endParaRPr lang="pt-PT"/>
        </a:p>
      </dgm:t>
    </dgm:pt>
    <dgm:pt modelId="{7E5096A4-D4BB-4A21-B406-EF761BF0186A}" type="pres">
      <dgm:prSet presAssocID="{3E7A27AE-347D-4E19-A3FD-8A47837AD8FD}" presName="connTx" presStyleLbl="parChTrans1D2" presStyleIdx="0" presStyleCnt="1"/>
      <dgm:spPr/>
      <dgm:t>
        <a:bodyPr/>
        <a:lstStyle/>
        <a:p>
          <a:endParaRPr lang="pt-PT"/>
        </a:p>
      </dgm:t>
    </dgm:pt>
    <dgm:pt modelId="{3F3F70A0-F723-4DC9-A980-D06183F3CF06}" type="pres">
      <dgm:prSet presAssocID="{E54D2769-1775-474B-9652-E335CC5499F6}" presName="root2" presStyleCnt="0"/>
      <dgm:spPr/>
    </dgm:pt>
    <dgm:pt modelId="{00B19052-12BE-4833-A7E6-9D41177C61E8}" type="pres">
      <dgm:prSet presAssocID="{E54D2769-1775-474B-9652-E335CC5499F6}" presName="LevelTwoTextNode" presStyleLbl="node2" presStyleIdx="0" presStyleCnt="1" custScaleX="153169" custScaleY="31636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B5E9247-7CE2-443F-901E-026BE1DFAD31}" type="pres">
      <dgm:prSet presAssocID="{E54D2769-1775-474B-9652-E335CC5499F6}" presName="level3hierChild" presStyleCnt="0"/>
      <dgm:spPr/>
    </dgm:pt>
  </dgm:ptLst>
  <dgm:cxnLst>
    <dgm:cxn modelId="{E58CA413-799D-445A-B8E5-CB5BC2D92181}" type="presOf" srcId="{3E7A27AE-347D-4E19-A3FD-8A47837AD8FD}" destId="{7E5096A4-D4BB-4A21-B406-EF761BF0186A}" srcOrd="1" destOrd="0" presId="urn:microsoft.com/office/officeart/2008/layout/HorizontalMultiLevelHierarchy"/>
    <dgm:cxn modelId="{4E335489-D6DE-4E79-ABFD-AA6679D836E9}" type="presOf" srcId="{002EAFDC-6BF9-48C9-97DE-1AD318DBA02B}" destId="{7F065EB2-B2EF-4A0F-9722-89FB233C372A}" srcOrd="0" destOrd="0" presId="urn:microsoft.com/office/officeart/2008/layout/HorizontalMultiLevelHierarchy"/>
    <dgm:cxn modelId="{7F728B42-5A55-40D4-B270-493649ED7E5B}" srcId="{002EAFDC-6BF9-48C9-97DE-1AD318DBA02B}" destId="{E54D2769-1775-474B-9652-E335CC5499F6}" srcOrd="0" destOrd="0" parTransId="{3E7A27AE-347D-4E19-A3FD-8A47837AD8FD}" sibTransId="{90855841-3A52-4F90-A045-5DAD339EAD2A}"/>
    <dgm:cxn modelId="{2D713708-7A7F-42D7-8A93-8F42699F8ECF}" type="presOf" srcId="{116A1C83-5F30-42B9-8CE5-8E7726E3A29B}" destId="{A8D5747D-211C-4EFE-9ADB-B6D1468E2D10}" srcOrd="0" destOrd="0" presId="urn:microsoft.com/office/officeart/2008/layout/HorizontalMultiLevelHierarchy"/>
    <dgm:cxn modelId="{10FC18D0-E005-431F-A08C-C48D2DC0C1F1}" type="presOf" srcId="{3E7A27AE-347D-4E19-A3FD-8A47837AD8FD}" destId="{BFA6A129-FC80-4885-8EA2-5764367134E7}" srcOrd="0" destOrd="0" presId="urn:microsoft.com/office/officeart/2008/layout/HorizontalMultiLevelHierarchy"/>
    <dgm:cxn modelId="{39328AE5-2899-4072-9F41-CD3E750D2814}" srcId="{116A1C83-5F30-42B9-8CE5-8E7726E3A29B}" destId="{002EAFDC-6BF9-48C9-97DE-1AD318DBA02B}" srcOrd="0" destOrd="0" parTransId="{32D174C2-C614-45CB-91E0-7C39370675E1}" sibTransId="{F1A0E5E1-CCB7-4594-84D4-15CF8BC317E2}"/>
    <dgm:cxn modelId="{BC649E94-E23E-498F-ABE6-B539153E3670}" type="presOf" srcId="{E54D2769-1775-474B-9652-E335CC5499F6}" destId="{00B19052-12BE-4833-A7E6-9D41177C61E8}" srcOrd="0" destOrd="0" presId="urn:microsoft.com/office/officeart/2008/layout/HorizontalMultiLevelHierarchy"/>
    <dgm:cxn modelId="{461E63B9-366E-46E1-868B-7AE1E5EF9F56}" type="presParOf" srcId="{A8D5747D-211C-4EFE-9ADB-B6D1468E2D10}" destId="{C159C4B7-E88F-4C50-B2EF-3C073C8AB8CA}" srcOrd="0" destOrd="0" presId="urn:microsoft.com/office/officeart/2008/layout/HorizontalMultiLevelHierarchy"/>
    <dgm:cxn modelId="{922CFBD5-2F79-4729-9606-F1960A526D05}" type="presParOf" srcId="{C159C4B7-E88F-4C50-B2EF-3C073C8AB8CA}" destId="{7F065EB2-B2EF-4A0F-9722-89FB233C372A}" srcOrd="0" destOrd="0" presId="urn:microsoft.com/office/officeart/2008/layout/HorizontalMultiLevelHierarchy"/>
    <dgm:cxn modelId="{0A28A060-4A7F-4B05-9CA1-380D4365708E}" type="presParOf" srcId="{C159C4B7-E88F-4C50-B2EF-3C073C8AB8CA}" destId="{2B2E11E5-4209-4231-9BE9-CE38DEF0F125}" srcOrd="1" destOrd="0" presId="urn:microsoft.com/office/officeart/2008/layout/HorizontalMultiLevelHierarchy"/>
    <dgm:cxn modelId="{3495F430-552B-496F-917E-7D493ED4A13E}" type="presParOf" srcId="{2B2E11E5-4209-4231-9BE9-CE38DEF0F125}" destId="{BFA6A129-FC80-4885-8EA2-5764367134E7}" srcOrd="0" destOrd="0" presId="urn:microsoft.com/office/officeart/2008/layout/HorizontalMultiLevelHierarchy"/>
    <dgm:cxn modelId="{A608215B-E4A4-48A4-AA96-16C8E0980BD5}" type="presParOf" srcId="{BFA6A129-FC80-4885-8EA2-5764367134E7}" destId="{7E5096A4-D4BB-4A21-B406-EF761BF0186A}" srcOrd="0" destOrd="0" presId="urn:microsoft.com/office/officeart/2008/layout/HorizontalMultiLevelHierarchy"/>
    <dgm:cxn modelId="{D012C346-676D-4483-AD5F-CA3654320F9B}" type="presParOf" srcId="{2B2E11E5-4209-4231-9BE9-CE38DEF0F125}" destId="{3F3F70A0-F723-4DC9-A980-D06183F3CF06}" srcOrd="1" destOrd="0" presId="urn:microsoft.com/office/officeart/2008/layout/HorizontalMultiLevelHierarchy"/>
    <dgm:cxn modelId="{60FDCA93-9D05-4A1F-B7F6-5D943300A64F}" type="presParOf" srcId="{3F3F70A0-F723-4DC9-A980-D06183F3CF06}" destId="{00B19052-12BE-4833-A7E6-9D41177C61E8}" srcOrd="0" destOrd="0" presId="urn:microsoft.com/office/officeart/2008/layout/HorizontalMultiLevelHierarchy"/>
    <dgm:cxn modelId="{82C1FAA1-E24F-4F4D-887A-C9ADB8355C61}" type="presParOf" srcId="{3F3F70A0-F723-4DC9-A980-D06183F3CF06}" destId="{0B5E9247-7CE2-443F-901E-026BE1DFAD3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16A1C83-5F30-42B9-8CE5-8E7726E3A29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02EAFDC-6BF9-48C9-97DE-1AD318DBA02B}">
      <dgm:prSet phldrT="[Texto]" custT="1"/>
      <dgm:spPr>
        <a:solidFill>
          <a:srgbClr val="002060"/>
        </a:solidFill>
        <a:ln>
          <a:solidFill>
            <a:srgbClr val="C00000"/>
          </a:solidFill>
        </a:ln>
      </dgm:spPr>
      <dgm:t>
        <a:bodyPr/>
        <a:lstStyle/>
        <a:p>
          <a:r>
            <a:rPr lang="pt-PT" sz="2400" dirty="0" smtClean="0">
              <a:solidFill>
                <a:schemeClr val="bg1"/>
              </a:solidFill>
            </a:rPr>
            <a:t>As maiores despesas nesta fonte de financiamento prendem-se com:</a:t>
          </a:r>
          <a:endParaRPr lang="pt-PT" sz="2400" dirty="0"/>
        </a:p>
      </dgm:t>
    </dgm:pt>
    <dgm:pt modelId="{32D174C2-C614-45CB-91E0-7C39370675E1}" type="parTrans" cxnId="{39328AE5-2899-4072-9F41-CD3E750D2814}">
      <dgm:prSet/>
      <dgm:spPr/>
      <dgm:t>
        <a:bodyPr/>
        <a:lstStyle/>
        <a:p>
          <a:endParaRPr lang="pt-PT"/>
        </a:p>
      </dgm:t>
    </dgm:pt>
    <dgm:pt modelId="{F1A0E5E1-CCB7-4594-84D4-15CF8BC317E2}" type="sibTrans" cxnId="{39328AE5-2899-4072-9F41-CD3E750D2814}">
      <dgm:prSet/>
      <dgm:spPr/>
      <dgm:t>
        <a:bodyPr/>
        <a:lstStyle/>
        <a:p>
          <a:endParaRPr lang="pt-PT"/>
        </a:p>
      </dgm:t>
    </dgm:pt>
    <dgm:pt modelId="{E54D2769-1775-474B-9652-E335CC5499F6}">
      <dgm:prSet phldrT="[Texto]" custT="1"/>
      <dgm:spPr>
        <a:solidFill>
          <a:srgbClr val="002060"/>
        </a:solidFill>
        <a:ln>
          <a:solidFill>
            <a:srgbClr val="C00000"/>
          </a:solidFill>
        </a:ln>
      </dgm:spPr>
      <dgm:t>
        <a:bodyPr/>
        <a:lstStyle/>
        <a:p>
          <a:r>
            <a:rPr lang="pt-PT" sz="1400" b="1" dirty="0" smtClean="0">
              <a:solidFill>
                <a:schemeClr val="bg1"/>
              </a:solidFill>
            </a:rPr>
            <a:t>A aquisição de produtos para venda no Bufete e Papelaria.</a:t>
          </a:r>
          <a:endParaRPr lang="pt-PT" sz="1400" b="1" dirty="0"/>
        </a:p>
      </dgm:t>
    </dgm:pt>
    <dgm:pt modelId="{3E7A27AE-347D-4E19-A3FD-8A47837AD8FD}" type="parTrans" cxnId="{7F728B42-5A55-40D4-B270-493649ED7E5B}">
      <dgm:prSet/>
      <dgm:spPr>
        <a:solidFill>
          <a:srgbClr val="FF0000"/>
        </a:solidFill>
        <a:ln>
          <a:solidFill>
            <a:srgbClr val="C00000"/>
          </a:solidFill>
        </a:ln>
      </dgm:spPr>
      <dgm:t>
        <a:bodyPr/>
        <a:lstStyle/>
        <a:p>
          <a:endParaRPr lang="pt-PT"/>
        </a:p>
      </dgm:t>
    </dgm:pt>
    <dgm:pt modelId="{90855841-3A52-4F90-A045-5DAD339EAD2A}" type="sibTrans" cxnId="{7F728B42-5A55-40D4-B270-493649ED7E5B}">
      <dgm:prSet/>
      <dgm:spPr/>
      <dgm:t>
        <a:bodyPr/>
        <a:lstStyle/>
        <a:p>
          <a:endParaRPr lang="pt-PT"/>
        </a:p>
      </dgm:t>
    </dgm:pt>
    <dgm:pt modelId="{38544667-F7C0-458B-AA9F-3B38A2B74F86}">
      <dgm:prSet phldrT="[Texto]" custT="1"/>
      <dgm:spPr>
        <a:solidFill>
          <a:srgbClr val="002060"/>
        </a:solidFill>
        <a:ln>
          <a:solidFill>
            <a:srgbClr val="C00000"/>
          </a:solidFill>
        </a:ln>
      </dgm:spPr>
      <dgm:t>
        <a:bodyPr/>
        <a:lstStyle/>
        <a:p>
          <a:r>
            <a:rPr lang="pt-PT" sz="1400" b="1" dirty="0" smtClean="0"/>
            <a:t>Pagamento material escolar adquiridos pelos alunos beneficiários de Escalão A e B.</a:t>
          </a:r>
          <a:endParaRPr lang="pt-PT" sz="1400" b="1" dirty="0"/>
        </a:p>
      </dgm:t>
    </dgm:pt>
    <dgm:pt modelId="{C20EB9E3-69F8-441C-B2D9-2D98B20743C6}" type="parTrans" cxnId="{DA197362-F8C7-4A45-9500-4CCAFA65E498}">
      <dgm:prSet/>
      <dgm:spPr>
        <a:solidFill>
          <a:srgbClr val="FF0000"/>
        </a:solidFill>
        <a:ln>
          <a:solidFill>
            <a:srgbClr val="C00000"/>
          </a:solidFill>
        </a:ln>
      </dgm:spPr>
      <dgm:t>
        <a:bodyPr/>
        <a:lstStyle/>
        <a:p>
          <a:endParaRPr lang="pt-PT"/>
        </a:p>
      </dgm:t>
    </dgm:pt>
    <dgm:pt modelId="{96063784-4C32-4769-8210-E2BF4F5D4AEE}" type="sibTrans" cxnId="{DA197362-F8C7-4A45-9500-4CCAFA65E498}">
      <dgm:prSet/>
      <dgm:spPr/>
      <dgm:t>
        <a:bodyPr/>
        <a:lstStyle/>
        <a:p>
          <a:endParaRPr lang="pt-PT"/>
        </a:p>
      </dgm:t>
    </dgm:pt>
    <dgm:pt modelId="{5B0A74E2-FA07-4DE9-99FF-79548BB4FCC5}">
      <dgm:prSet phldrT="[Texto]" custT="1"/>
      <dgm:spPr>
        <a:solidFill>
          <a:srgbClr val="002060"/>
        </a:solidFill>
        <a:ln>
          <a:solidFill>
            <a:srgbClr val="C00000"/>
          </a:solidFill>
        </a:ln>
      </dgm:spPr>
      <dgm:t>
        <a:bodyPr/>
        <a:lstStyle/>
        <a:p>
          <a:r>
            <a:rPr lang="pt-PT" sz="1400" b="1" dirty="0" smtClean="0"/>
            <a:t>Bolsas de Mérito.</a:t>
          </a:r>
          <a:endParaRPr lang="pt-PT" sz="1400" b="1" dirty="0"/>
        </a:p>
      </dgm:t>
    </dgm:pt>
    <dgm:pt modelId="{90542E8D-26FF-447C-A812-7D32BCDE6BA5}" type="parTrans" cxnId="{0DB5D86D-548C-49D5-91BF-F2CDAE6CB2D3}">
      <dgm:prSet/>
      <dgm:spPr>
        <a:solidFill>
          <a:srgbClr val="FF0000"/>
        </a:solidFill>
        <a:ln>
          <a:solidFill>
            <a:srgbClr val="C00000"/>
          </a:solidFill>
        </a:ln>
      </dgm:spPr>
      <dgm:t>
        <a:bodyPr/>
        <a:lstStyle/>
        <a:p>
          <a:endParaRPr lang="pt-PT"/>
        </a:p>
      </dgm:t>
    </dgm:pt>
    <dgm:pt modelId="{9E157633-E3FE-4BDE-8E35-9BF552F83EDB}" type="sibTrans" cxnId="{0DB5D86D-548C-49D5-91BF-F2CDAE6CB2D3}">
      <dgm:prSet/>
      <dgm:spPr/>
      <dgm:t>
        <a:bodyPr/>
        <a:lstStyle/>
        <a:p>
          <a:endParaRPr lang="pt-PT"/>
        </a:p>
      </dgm:t>
    </dgm:pt>
    <dgm:pt modelId="{C4912D14-D204-4B6C-B05C-8C84438B32BA}">
      <dgm:prSet phldrT="[Texto]" custT="1"/>
      <dgm:spPr>
        <a:solidFill>
          <a:srgbClr val="002060"/>
        </a:solidFill>
        <a:ln>
          <a:solidFill>
            <a:srgbClr val="C00000"/>
          </a:solidFill>
        </a:ln>
      </dgm:spPr>
      <dgm:t>
        <a:bodyPr/>
        <a:lstStyle/>
        <a:p>
          <a:r>
            <a:rPr lang="pt-PT" sz="1400" b="1" dirty="0" smtClean="0"/>
            <a:t>Transportes Escolares.</a:t>
          </a:r>
          <a:endParaRPr lang="pt-PT" sz="1400" b="1" dirty="0"/>
        </a:p>
      </dgm:t>
    </dgm:pt>
    <dgm:pt modelId="{F66A8956-52CD-485C-872B-F685E5681B3A}" type="parTrans" cxnId="{E4EF4356-F2BB-4376-9B8F-866B57580B53}">
      <dgm:prSet/>
      <dgm:spPr>
        <a:solidFill>
          <a:srgbClr val="FF0000"/>
        </a:solidFill>
        <a:ln>
          <a:solidFill>
            <a:srgbClr val="C00000"/>
          </a:solidFill>
        </a:ln>
      </dgm:spPr>
      <dgm:t>
        <a:bodyPr/>
        <a:lstStyle/>
        <a:p>
          <a:endParaRPr lang="pt-PT"/>
        </a:p>
      </dgm:t>
    </dgm:pt>
    <dgm:pt modelId="{0DBCD73B-9819-4929-B08F-D8B573A4E186}" type="sibTrans" cxnId="{E4EF4356-F2BB-4376-9B8F-866B57580B53}">
      <dgm:prSet/>
      <dgm:spPr/>
      <dgm:t>
        <a:bodyPr/>
        <a:lstStyle/>
        <a:p>
          <a:endParaRPr lang="pt-PT"/>
        </a:p>
      </dgm:t>
    </dgm:pt>
    <dgm:pt modelId="{E497F477-AED2-47BD-A88D-2FA9A66D26BC}">
      <dgm:prSet phldrT="[Texto]" custT="1"/>
      <dgm:spPr>
        <a:solidFill>
          <a:srgbClr val="002060"/>
        </a:solidFill>
        <a:ln>
          <a:solidFill>
            <a:srgbClr val="C00000"/>
          </a:solidFill>
        </a:ln>
      </dgm:spPr>
      <dgm:t>
        <a:bodyPr/>
        <a:lstStyle/>
        <a:p>
          <a:r>
            <a:rPr lang="pt-PT" sz="1400" b="1" dirty="0" smtClean="0"/>
            <a:t>Acidentes Escolares.</a:t>
          </a:r>
          <a:endParaRPr lang="pt-PT" sz="1400" b="1" dirty="0"/>
        </a:p>
      </dgm:t>
    </dgm:pt>
    <dgm:pt modelId="{2541E4E9-ECB7-4567-82CF-D9132D30C346}" type="parTrans" cxnId="{82D688D2-8A93-4777-8B84-70CEB66A40D7}">
      <dgm:prSet/>
      <dgm:spPr>
        <a:solidFill>
          <a:srgbClr val="FF0000"/>
        </a:solidFill>
        <a:ln>
          <a:solidFill>
            <a:srgbClr val="C00000"/>
          </a:solidFill>
        </a:ln>
      </dgm:spPr>
      <dgm:t>
        <a:bodyPr/>
        <a:lstStyle/>
        <a:p>
          <a:endParaRPr lang="pt-PT"/>
        </a:p>
      </dgm:t>
    </dgm:pt>
    <dgm:pt modelId="{A3592657-AFF2-41EA-BC75-83CD09F358DF}" type="sibTrans" cxnId="{82D688D2-8A93-4777-8B84-70CEB66A40D7}">
      <dgm:prSet/>
      <dgm:spPr/>
      <dgm:t>
        <a:bodyPr/>
        <a:lstStyle/>
        <a:p>
          <a:endParaRPr lang="pt-PT"/>
        </a:p>
      </dgm:t>
    </dgm:pt>
    <dgm:pt modelId="{E964C9D6-89D6-4546-BB98-0D8E0170614F}">
      <dgm:prSet phldrT="[Texto]" custT="1"/>
      <dgm:spPr>
        <a:solidFill>
          <a:srgbClr val="002060"/>
        </a:solidFill>
        <a:ln>
          <a:solidFill>
            <a:srgbClr val="C00000"/>
          </a:solidFill>
        </a:ln>
      </dgm:spPr>
      <dgm:t>
        <a:bodyPr/>
        <a:lstStyle/>
        <a:p>
          <a:r>
            <a:rPr lang="pt-PT" sz="1400" b="1" dirty="0" smtClean="0"/>
            <a:t>Refeições.</a:t>
          </a:r>
          <a:endParaRPr lang="pt-PT" sz="1400" b="1" dirty="0"/>
        </a:p>
      </dgm:t>
    </dgm:pt>
    <dgm:pt modelId="{931777BB-10D8-4222-B75C-1EB5D86AC867}" type="parTrans" cxnId="{3519E79B-91E4-422D-86C7-1AEF895D1104}">
      <dgm:prSet/>
      <dgm:spPr>
        <a:solidFill>
          <a:srgbClr val="FF0000"/>
        </a:solidFill>
        <a:ln>
          <a:solidFill>
            <a:srgbClr val="C00000"/>
          </a:solidFill>
        </a:ln>
      </dgm:spPr>
      <dgm:t>
        <a:bodyPr/>
        <a:lstStyle/>
        <a:p>
          <a:endParaRPr lang="pt-PT"/>
        </a:p>
      </dgm:t>
    </dgm:pt>
    <dgm:pt modelId="{347E8972-0539-406B-ABED-FEC5E13E4917}" type="sibTrans" cxnId="{3519E79B-91E4-422D-86C7-1AEF895D1104}">
      <dgm:prSet/>
      <dgm:spPr/>
      <dgm:t>
        <a:bodyPr/>
        <a:lstStyle/>
        <a:p>
          <a:endParaRPr lang="pt-PT"/>
        </a:p>
      </dgm:t>
    </dgm:pt>
    <dgm:pt modelId="{A8D5747D-211C-4EFE-9ADB-B6D1468E2D10}" type="pres">
      <dgm:prSet presAssocID="{116A1C83-5F30-42B9-8CE5-8E7726E3A29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159C4B7-E88F-4C50-B2EF-3C073C8AB8CA}" type="pres">
      <dgm:prSet presAssocID="{002EAFDC-6BF9-48C9-97DE-1AD318DBA02B}" presName="root1" presStyleCnt="0"/>
      <dgm:spPr/>
    </dgm:pt>
    <dgm:pt modelId="{7F065EB2-B2EF-4A0F-9722-89FB233C372A}" type="pres">
      <dgm:prSet presAssocID="{002EAFDC-6BF9-48C9-97DE-1AD318DBA02B}" presName="LevelOneTextNode" presStyleLbl="node0" presStyleIdx="0" presStyleCnt="1" custScaleY="12971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B2E11E5-4209-4231-9BE9-CE38DEF0F125}" type="pres">
      <dgm:prSet presAssocID="{002EAFDC-6BF9-48C9-97DE-1AD318DBA02B}" presName="level2hierChild" presStyleCnt="0"/>
      <dgm:spPr/>
    </dgm:pt>
    <dgm:pt modelId="{BFA6A129-FC80-4885-8EA2-5764367134E7}" type="pres">
      <dgm:prSet presAssocID="{3E7A27AE-347D-4E19-A3FD-8A47837AD8FD}" presName="conn2-1" presStyleLbl="parChTrans1D2" presStyleIdx="0" presStyleCnt="6"/>
      <dgm:spPr/>
      <dgm:t>
        <a:bodyPr/>
        <a:lstStyle/>
        <a:p>
          <a:endParaRPr lang="pt-PT"/>
        </a:p>
      </dgm:t>
    </dgm:pt>
    <dgm:pt modelId="{7E5096A4-D4BB-4A21-B406-EF761BF0186A}" type="pres">
      <dgm:prSet presAssocID="{3E7A27AE-347D-4E19-A3FD-8A47837AD8FD}" presName="connTx" presStyleLbl="parChTrans1D2" presStyleIdx="0" presStyleCnt="6"/>
      <dgm:spPr/>
      <dgm:t>
        <a:bodyPr/>
        <a:lstStyle/>
        <a:p>
          <a:endParaRPr lang="pt-PT"/>
        </a:p>
      </dgm:t>
    </dgm:pt>
    <dgm:pt modelId="{3F3F70A0-F723-4DC9-A980-D06183F3CF06}" type="pres">
      <dgm:prSet presAssocID="{E54D2769-1775-474B-9652-E335CC5499F6}" presName="root2" presStyleCnt="0"/>
      <dgm:spPr/>
    </dgm:pt>
    <dgm:pt modelId="{00B19052-12BE-4833-A7E6-9D41177C61E8}" type="pres">
      <dgm:prSet presAssocID="{E54D2769-1775-474B-9652-E335CC5499F6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B5E9247-7CE2-443F-901E-026BE1DFAD31}" type="pres">
      <dgm:prSet presAssocID="{E54D2769-1775-474B-9652-E335CC5499F6}" presName="level3hierChild" presStyleCnt="0"/>
      <dgm:spPr/>
    </dgm:pt>
    <dgm:pt modelId="{0D0A265B-11E9-488F-ADC9-349E5FD1BD54}" type="pres">
      <dgm:prSet presAssocID="{C20EB9E3-69F8-441C-B2D9-2D98B20743C6}" presName="conn2-1" presStyleLbl="parChTrans1D2" presStyleIdx="1" presStyleCnt="6"/>
      <dgm:spPr/>
      <dgm:t>
        <a:bodyPr/>
        <a:lstStyle/>
        <a:p>
          <a:endParaRPr lang="pt-PT"/>
        </a:p>
      </dgm:t>
    </dgm:pt>
    <dgm:pt modelId="{5175C411-0768-40D1-BB7F-F8A7F1B96C4D}" type="pres">
      <dgm:prSet presAssocID="{C20EB9E3-69F8-441C-B2D9-2D98B20743C6}" presName="connTx" presStyleLbl="parChTrans1D2" presStyleIdx="1" presStyleCnt="6"/>
      <dgm:spPr/>
      <dgm:t>
        <a:bodyPr/>
        <a:lstStyle/>
        <a:p>
          <a:endParaRPr lang="pt-PT"/>
        </a:p>
      </dgm:t>
    </dgm:pt>
    <dgm:pt modelId="{3334FD1D-2570-4EE2-A0BB-732FEC7C9300}" type="pres">
      <dgm:prSet presAssocID="{38544667-F7C0-458B-AA9F-3B38A2B74F86}" presName="root2" presStyleCnt="0"/>
      <dgm:spPr/>
    </dgm:pt>
    <dgm:pt modelId="{33466B7E-7274-4FD4-86BA-0D0E3DD19E35}" type="pres">
      <dgm:prSet presAssocID="{38544667-F7C0-458B-AA9F-3B38A2B74F86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8297E56-A4BC-49C6-BF34-3FF5677F92C6}" type="pres">
      <dgm:prSet presAssocID="{38544667-F7C0-458B-AA9F-3B38A2B74F86}" presName="level3hierChild" presStyleCnt="0"/>
      <dgm:spPr/>
    </dgm:pt>
    <dgm:pt modelId="{7285F465-CAA3-4281-8BC8-E677283400D2}" type="pres">
      <dgm:prSet presAssocID="{90542E8D-26FF-447C-A812-7D32BCDE6BA5}" presName="conn2-1" presStyleLbl="parChTrans1D2" presStyleIdx="2" presStyleCnt="6"/>
      <dgm:spPr/>
      <dgm:t>
        <a:bodyPr/>
        <a:lstStyle/>
        <a:p>
          <a:endParaRPr lang="pt-PT"/>
        </a:p>
      </dgm:t>
    </dgm:pt>
    <dgm:pt modelId="{48FCA322-DA9A-4DCE-97E1-709B07EDE2E9}" type="pres">
      <dgm:prSet presAssocID="{90542E8D-26FF-447C-A812-7D32BCDE6BA5}" presName="connTx" presStyleLbl="parChTrans1D2" presStyleIdx="2" presStyleCnt="6"/>
      <dgm:spPr/>
      <dgm:t>
        <a:bodyPr/>
        <a:lstStyle/>
        <a:p>
          <a:endParaRPr lang="pt-PT"/>
        </a:p>
      </dgm:t>
    </dgm:pt>
    <dgm:pt modelId="{85104A16-C576-48C9-B6E9-BDB7D15C901F}" type="pres">
      <dgm:prSet presAssocID="{5B0A74E2-FA07-4DE9-99FF-79548BB4FCC5}" presName="root2" presStyleCnt="0"/>
      <dgm:spPr/>
    </dgm:pt>
    <dgm:pt modelId="{EEBE1C65-0FB2-4C9E-B18B-15417B5B9842}" type="pres">
      <dgm:prSet presAssocID="{5B0A74E2-FA07-4DE9-99FF-79548BB4FCC5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E537B263-5DE2-409F-BBF4-C89F1886D8E6}" type="pres">
      <dgm:prSet presAssocID="{5B0A74E2-FA07-4DE9-99FF-79548BB4FCC5}" presName="level3hierChild" presStyleCnt="0"/>
      <dgm:spPr/>
    </dgm:pt>
    <dgm:pt modelId="{6897DEB3-7294-4CF0-9692-050868554C99}" type="pres">
      <dgm:prSet presAssocID="{F66A8956-52CD-485C-872B-F685E5681B3A}" presName="conn2-1" presStyleLbl="parChTrans1D2" presStyleIdx="3" presStyleCnt="6"/>
      <dgm:spPr/>
      <dgm:t>
        <a:bodyPr/>
        <a:lstStyle/>
        <a:p>
          <a:endParaRPr lang="pt-PT"/>
        </a:p>
      </dgm:t>
    </dgm:pt>
    <dgm:pt modelId="{5715D5B8-4F79-46A8-9B51-ED1661302B0D}" type="pres">
      <dgm:prSet presAssocID="{F66A8956-52CD-485C-872B-F685E5681B3A}" presName="connTx" presStyleLbl="parChTrans1D2" presStyleIdx="3" presStyleCnt="6"/>
      <dgm:spPr/>
      <dgm:t>
        <a:bodyPr/>
        <a:lstStyle/>
        <a:p>
          <a:endParaRPr lang="pt-PT"/>
        </a:p>
      </dgm:t>
    </dgm:pt>
    <dgm:pt modelId="{84B641BA-68E7-4825-9726-9D6E9744CFB1}" type="pres">
      <dgm:prSet presAssocID="{C4912D14-D204-4B6C-B05C-8C84438B32BA}" presName="root2" presStyleCnt="0"/>
      <dgm:spPr/>
    </dgm:pt>
    <dgm:pt modelId="{94A18005-AD69-4565-8CC3-D62EF9C5696B}" type="pres">
      <dgm:prSet presAssocID="{C4912D14-D204-4B6C-B05C-8C84438B32BA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1533E46-E607-46F7-8EEE-72B23E50BFF1}" type="pres">
      <dgm:prSet presAssocID="{C4912D14-D204-4B6C-B05C-8C84438B32BA}" presName="level3hierChild" presStyleCnt="0"/>
      <dgm:spPr/>
    </dgm:pt>
    <dgm:pt modelId="{F50FC69B-C821-4920-8F94-E24812AB2F74}" type="pres">
      <dgm:prSet presAssocID="{2541E4E9-ECB7-4567-82CF-D9132D30C346}" presName="conn2-1" presStyleLbl="parChTrans1D2" presStyleIdx="4" presStyleCnt="6"/>
      <dgm:spPr/>
      <dgm:t>
        <a:bodyPr/>
        <a:lstStyle/>
        <a:p>
          <a:endParaRPr lang="pt-PT"/>
        </a:p>
      </dgm:t>
    </dgm:pt>
    <dgm:pt modelId="{59D00C2E-44F8-47D4-9CE9-8C64EDFB2B4D}" type="pres">
      <dgm:prSet presAssocID="{2541E4E9-ECB7-4567-82CF-D9132D30C346}" presName="connTx" presStyleLbl="parChTrans1D2" presStyleIdx="4" presStyleCnt="6"/>
      <dgm:spPr/>
      <dgm:t>
        <a:bodyPr/>
        <a:lstStyle/>
        <a:p>
          <a:endParaRPr lang="pt-PT"/>
        </a:p>
      </dgm:t>
    </dgm:pt>
    <dgm:pt modelId="{ACD8BC8D-754E-46B1-9FC8-336CE133A7C8}" type="pres">
      <dgm:prSet presAssocID="{E497F477-AED2-47BD-A88D-2FA9A66D26BC}" presName="root2" presStyleCnt="0"/>
      <dgm:spPr/>
    </dgm:pt>
    <dgm:pt modelId="{8B5588F6-83F4-468D-BCC3-818D59437B9A}" type="pres">
      <dgm:prSet presAssocID="{E497F477-AED2-47BD-A88D-2FA9A66D26BC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D321BF5-29BB-4AE3-8FA2-90255C2A592A}" type="pres">
      <dgm:prSet presAssocID="{E497F477-AED2-47BD-A88D-2FA9A66D26BC}" presName="level3hierChild" presStyleCnt="0"/>
      <dgm:spPr/>
    </dgm:pt>
    <dgm:pt modelId="{92F414F1-B298-43EF-8617-FE04D0078BC6}" type="pres">
      <dgm:prSet presAssocID="{931777BB-10D8-4222-B75C-1EB5D86AC867}" presName="conn2-1" presStyleLbl="parChTrans1D2" presStyleIdx="5" presStyleCnt="6"/>
      <dgm:spPr/>
      <dgm:t>
        <a:bodyPr/>
        <a:lstStyle/>
        <a:p>
          <a:endParaRPr lang="pt-PT"/>
        </a:p>
      </dgm:t>
    </dgm:pt>
    <dgm:pt modelId="{03A5E191-08B4-4170-A29F-46F64EAB2E19}" type="pres">
      <dgm:prSet presAssocID="{931777BB-10D8-4222-B75C-1EB5D86AC867}" presName="connTx" presStyleLbl="parChTrans1D2" presStyleIdx="5" presStyleCnt="6"/>
      <dgm:spPr/>
      <dgm:t>
        <a:bodyPr/>
        <a:lstStyle/>
        <a:p>
          <a:endParaRPr lang="pt-PT"/>
        </a:p>
      </dgm:t>
    </dgm:pt>
    <dgm:pt modelId="{BDEDF404-8046-4CA6-86F3-9B253D3EB2E4}" type="pres">
      <dgm:prSet presAssocID="{E964C9D6-89D6-4546-BB98-0D8E0170614F}" presName="root2" presStyleCnt="0"/>
      <dgm:spPr/>
    </dgm:pt>
    <dgm:pt modelId="{F75B43F3-D196-4A25-B794-D6D9D06BFA06}" type="pres">
      <dgm:prSet presAssocID="{E964C9D6-89D6-4546-BB98-0D8E0170614F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348186C-CA38-469E-A5A5-45218F3BD30E}" type="pres">
      <dgm:prSet presAssocID="{E964C9D6-89D6-4546-BB98-0D8E0170614F}" presName="level3hierChild" presStyleCnt="0"/>
      <dgm:spPr/>
    </dgm:pt>
  </dgm:ptLst>
  <dgm:cxnLst>
    <dgm:cxn modelId="{D58C9EF2-F1BA-472C-BEFB-9DA7254BB223}" type="presOf" srcId="{C20EB9E3-69F8-441C-B2D9-2D98B20743C6}" destId="{5175C411-0768-40D1-BB7F-F8A7F1B96C4D}" srcOrd="1" destOrd="0" presId="urn:microsoft.com/office/officeart/2008/layout/HorizontalMultiLevelHierarchy"/>
    <dgm:cxn modelId="{9639AFF6-E21D-4398-A671-F3E4D23CC979}" type="presOf" srcId="{931777BB-10D8-4222-B75C-1EB5D86AC867}" destId="{92F414F1-B298-43EF-8617-FE04D0078BC6}" srcOrd="0" destOrd="0" presId="urn:microsoft.com/office/officeart/2008/layout/HorizontalMultiLevelHierarchy"/>
    <dgm:cxn modelId="{EC2B0D19-DFA2-459A-A1C5-F47E47FAB86A}" type="presOf" srcId="{002EAFDC-6BF9-48C9-97DE-1AD318DBA02B}" destId="{7F065EB2-B2EF-4A0F-9722-89FB233C372A}" srcOrd="0" destOrd="0" presId="urn:microsoft.com/office/officeart/2008/layout/HorizontalMultiLevelHierarchy"/>
    <dgm:cxn modelId="{0DB5D86D-548C-49D5-91BF-F2CDAE6CB2D3}" srcId="{002EAFDC-6BF9-48C9-97DE-1AD318DBA02B}" destId="{5B0A74E2-FA07-4DE9-99FF-79548BB4FCC5}" srcOrd="2" destOrd="0" parTransId="{90542E8D-26FF-447C-A812-7D32BCDE6BA5}" sibTransId="{9E157633-E3FE-4BDE-8E35-9BF552F83EDB}"/>
    <dgm:cxn modelId="{04833E6C-A041-4A0B-AE52-9C717AA41B8D}" type="presOf" srcId="{38544667-F7C0-458B-AA9F-3B38A2B74F86}" destId="{33466B7E-7274-4FD4-86BA-0D0E3DD19E35}" srcOrd="0" destOrd="0" presId="urn:microsoft.com/office/officeart/2008/layout/HorizontalMultiLevelHierarchy"/>
    <dgm:cxn modelId="{5D112A46-D691-4B2B-9226-FFF40C9CFF5B}" type="presOf" srcId="{E497F477-AED2-47BD-A88D-2FA9A66D26BC}" destId="{8B5588F6-83F4-468D-BCC3-818D59437B9A}" srcOrd="0" destOrd="0" presId="urn:microsoft.com/office/officeart/2008/layout/HorizontalMultiLevelHierarchy"/>
    <dgm:cxn modelId="{27B621C6-EE0E-4BD4-B4CC-58B5D1050E04}" type="presOf" srcId="{C4912D14-D204-4B6C-B05C-8C84438B32BA}" destId="{94A18005-AD69-4565-8CC3-D62EF9C5696B}" srcOrd="0" destOrd="0" presId="urn:microsoft.com/office/officeart/2008/layout/HorizontalMultiLevelHierarchy"/>
    <dgm:cxn modelId="{82D688D2-8A93-4777-8B84-70CEB66A40D7}" srcId="{002EAFDC-6BF9-48C9-97DE-1AD318DBA02B}" destId="{E497F477-AED2-47BD-A88D-2FA9A66D26BC}" srcOrd="4" destOrd="0" parTransId="{2541E4E9-ECB7-4567-82CF-D9132D30C346}" sibTransId="{A3592657-AFF2-41EA-BC75-83CD09F358DF}"/>
    <dgm:cxn modelId="{DD677670-4489-42FD-A07C-B8F6EA4FCA1D}" type="presOf" srcId="{C20EB9E3-69F8-441C-B2D9-2D98B20743C6}" destId="{0D0A265B-11E9-488F-ADC9-349E5FD1BD54}" srcOrd="0" destOrd="0" presId="urn:microsoft.com/office/officeart/2008/layout/HorizontalMultiLevelHierarchy"/>
    <dgm:cxn modelId="{2250CF9D-C354-4A6C-BA69-7FE31AD9BF4B}" type="presOf" srcId="{2541E4E9-ECB7-4567-82CF-D9132D30C346}" destId="{59D00C2E-44F8-47D4-9CE9-8C64EDFB2B4D}" srcOrd="1" destOrd="0" presId="urn:microsoft.com/office/officeart/2008/layout/HorizontalMultiLevelHierarchy"/>
    <dgm:cxn modelId="{F3620970-57B0-4491-AA1B-0DA29950D455}" type="presOf" srcId="{F66A8956-52CD-485C-872B-F685E5681B3A}" destId="{6897DEB3-7294-4CF0-9692-050868554C99}" srcOrd="0" destOrd="0" presId="urn:microsoft.com/office/officeart/2008/layout/HorizontalMultiLevelHierarchy"/>
    <dgm:cxn modelId="{CE021987-AC4B-4405-890C-35788437C76D}" type="presOf" srcId="{116A1C83-5F30-42B9-8CE5-8E7726E3A29B}" destId="{A8D5747D-211C-4EFE-9ADB-B6D1468E2D10}" srcOrd="0" destOrd="0" presId="urn:microsoft.com/office/officeart/2008/layout/HorizontalMultiLevelHierarchy"/>
    <dgm:cxn modelId="{09CC6C8D-B925-4325-A0B7-970D0BE7B64A}" type="presOf" srcId="{2541E4E9-ECB7-4567-82CF-D9132D30C346}" destId="{F50FC69B-C821-4920-8F94-E24812AB2F74}" srcOrd="0" destOrd="0" presId="urn:microsoft.com/office/officeart/2008/layout/HorizontalMultiLevelHierarchy"/>
    <dgm:cxn modelId="{3519E79B-91E4-422D-86C7-1AEF895D1104}" srcId="{002EAFDC-6BF9-48C9-97DE-1AD318DBA02B}" destId="{E964C9D6-89D6-4546-BB98-0D8E0170614F}" srcOrd="5" destOrd="0" parTransId="{931777BB-10D8-4222-B75C-1EB5D86AC867}" sibTransId="{347E8972-0539-406B-ABED-FEC5E13E4917}"/>
    <dgm:cxn modelId="{1685C5A9-DC5C-413F-822D-685EE37BFD07}" type="presOf" srcId="{90542E8D-26FF-447C-A812-7D32BCDE6BA5}" destId="{7285F465-CAA3-4281-8BC8-E677283400D2}" srcOrd="0" destOrd="0" presId="urn:microsoft.com/office/officeart/2008/layout/HorizontalMultiLevelHierarchy"/>
    <dgm:cxn modelId="{1E73FA59-1B58-4637-AD45-85AEEFB0E3D6}" type="presOf" srcId="{E54D2769-1775-474B-9652-E335CC5499F6}" destId="{00B19052-12BE-4833-A7E6-9D41177C61E8}" srcOrd="0" destOrd="0" presId="urn:microsoft.com/office/officeart/2008/layout/HorizontalMultiLevelHierarchy"/>
    <dgm:cxn modelId="{39328AE5-2899-4072-9F41-CD3E750D2814}" srcId="{116A1C83-5F30-42B9-8CE5-8E7726E3A29B}" destId="{002EAFDC-6BF9-48C9-97DE-1AD318DBA02B}" srcOrd="0" destOrd="0" parTransId="{32D174C2-C614-45CB-91E0-7C39370675E1}" sibTransId="{F1A0E5E1-CCB7-4594-84D4-15CF8BC317E2}"/>
    <dgm:cxn modelId="{DA197362-F8C7-4A45-9500-4CCAFA65E498}" srcId="{002EAFDC-6BF9-48C9-97DE-1AD318DBA02B}" destId="{38544667-F7C0-458B-AA9F-3B38A2B74F86}" srcOrd="1" destOrd="0" parTransId="{C20EB9E3-69F8-441C-B2D9-2D98B20743C6}" sibTransId="{96063784-4C32-4769-8210-E2BF4F5D4AEE}"/>
    <dgm:cxn modelId="{F2AB2C71-8679-46F0-A591-99CDFA2BE0A1}" type="presOf" srcId="{931777BB-10D8-4222-B75C-1EB5D86AC867}" destId="{03A5E191-08B4-4170-A29F-46F64EAB2E19}" srcOrd="1" destOrd="0" presId="urn:microsoft.com/office/officeart/2008/layout/HorizontalMultiLevelHierarchy"/>
    <dgm:cxn modelId="{7F728B42-5A55-40D4-B270-493649ED7E5B}" srcId="{002EAFDC-6BF9-48C9-97DE-1AD318DBA02B}" destId="{E54D2769-1775-474B-9652-E335CC5499F6}" srcOrd="0" destOrd="0" parTransId="{3E7A27AE-347D-4E19-A3FD-8A47837AD8FD}" sibTransId="{90855841-3A52-4F90-A045-5DAD339EAD2A}"/>
    <dgm:cxn modelId="{DB4DCE0D-A764-4B9A-A760-B0E2DD6A0CB1}" type="presOf" srcId="{3E7A27AE-347D-4E19-A3FD-8A47837AD8FD}" destId="{BFA6A129-FC80-4885-8EA2-5764367134E7}" srcOrd="0" destOrd="0" presId="urn:microsoft.com/office/officeart/2008/layout/HorizontalMultiLevelHierarchy"/>
    <dgm:cxn modelId="{2817A6E4-C9F1-4EEF-957B-A12F0174C083}" type="presOf" srcId="{F66A8956-52CD-485C-872B-F685E5681B3A}" destId="{5715D5B8-4F79-46A8-9B51-ED1661302B0D}" srcOrd="1" destOrd="0" presId="urn:microsoft.com/office/officeart/2008/layout/HorizontalMultiLevelHierarchy"/>
    <dgm:cxn modelId="{07EC936B-2567-4A81-90D1-33882D5BB78E}" type="presOf" srcId="{3E7A27AE-347D-4E19-A3FD-8A47837AD8FD}" destId="{7E5096A4-D4BB-4A21-B406-EF761BF0186A}" srcOrd="1" destOrd="0" presId="urn:microsoft.com/office/officeart/2008/layout/HorizontalMultiLevelHierarchy"/>
    <dgm:cxn modelId="{E4EF4356-F2BB-4376-9B8F-866B57580B53}" srcId="{002EAFDC-6BF9-48C9-97DE-1AD318DBA02B}" destId="{C4912D14-D204-4B6C-B05C-8C84438B32BA}" srcOrd="3" destOrd="0" parTransId="{F66A8956-52CD-485C-872B-F685E5681B3A}" sibTransId="{0DBCD73B-9819-4929-B08F-D8B573A4E186}"/>
    <dgm:cxn modelId="{D13C3EE6-07BE-47E5-B33B-62A3D0CD1273}" type="presOf" srcId="{90542E8D-26FF-447C-A812-7D32BCDE6BA5}" destId="{48FCA322-DA9A-4DCE-97E1-709B07EDE2E9}" srcOrd="1" destOrd="0" presId="urn:microsoft.com/office/officeart/2008/layout/HorizontalMultiLevelHierarchy"/>
    <dgm:cxn modelId="{89C98CA4-50B8-4B8E-9CB0-AF9EC3A2B2AD}" type="presOf" srcId="{5B0A74E2-FA07-4DE9-99FF-79548BB4FCC5}" destId="{EEBE1C65-0FB2-4C9E-B18B-15417B5B9842}" srcOrd="0" destOrd="0" presId="urn:microsoft.com/office/officeart/2008/layout/HorizontalMultiLevelHierarchy"/>
    <dgm:cxn modelId="{0690DB6B-911B-4618-A8AD-B4871A3DAC89}" type="presOf" srcId="{E964C9D6-89D6-4546-BB98-0D8E0170614F}" destId="{F75B43F3-D196-4A25-B794-D6D9D06BFA06}" srcOrd="0" destOrd="0" presId="urn:microsoft.com/office/officeart/2008/layout/HorizontalMultiLevelHierarchy"/>
    <dgm:cxn modelId="{0108DAA4-3008-4924-9C3A-792D0CC1995E}" type="presParOf" srcId="{A8D5747D-211C-4EFE-9ADB-B6D1468E2D10}" destId="{C159C4B7-E88F-4C50-B2EF-3C073C8AB8CA}" srcOrd="0" destOrd="0" presId="urn:microsoft.com/office/officeart/2008/layout/HorizontalMultiLevelHierarchy"/>
    <dgm:cxn modelId="{FF905B57-974C-43BD-9F04-E34D14809B70}" type="presParOf" srcId="{C159C4B7-E88F-4C50-B2EF-3C073C8AB8CA}" destId="{7F065EB2-B2EF-4A0F-9722-89FB233C372A}" srcOrd="0" destOrd="0" presId="urn:microsoft.com/office/officeart/2008/layout/HorizontalMultiLevelHierarchy"/>
    <dgm:cxn modelId="{C386475C-DCDD-46E2-BB27-D1826D8EA38B}" type="presParOf" srcId="{C159C4B7-E88F-4C50-B2EF-3C073C8AB8CA}" destId="{2B2E11E5-4209-4231-9BE9-CE38DEF0F125}" srcOrd="1" destOrd="0" presId="urn:microsoft.com/office/officeart/2008/layout/HorizontalMultiLevelHierarchy"/>
    <dgm:cxn modelId="{6852E6F6-E37E-42BC-B7DE-498990DB27B1}" type="presParOf" srcId="{2B2E11E5-4209-4231-9BE9-CE38DEF0F125}" destId="{BFA6A129-FC80-4885-8EA2-5764367134E7}" srcOrd="0" destOrd="0" presId="urn:microsoft.com/office/officeart/2008/layout/HorizontalMultiLevelHierarchy"/>
    <dgm:cxn modelId="{BDB18FC9-7CC7-48E2-8B13-56986D8797A8}" type="presParOf" srcId="{BFA6A129-FC80-4885-8EA2-5764367134E7}" destId="{7E5096A4-D4BB-4A21-B406-EF761BF0186A}" srcOrd="0" destOrd="0" presId="urn:microsoft.com/office/officeart/2008/layout/HorizontalMultiLevelHierarchy"/>
    <dgm:cxn modelId="{76BC09CF-20DB-41EB-B5D7-5A90DE707516}" type="presParOf" srcId="{2B2E11E5-4209-4231-9BE9-CE38DEF0F125}" destId="{3F3F70A0-F723-4DC9-A980-D06183F3CF06}" srcOrd="1" destOrd="0" presId="urn:microsoft.com/office/officeart/2008/layout/HorizontalMultiLevelHierarchy"/>
    <dgm:cxn modelId="{97DF1BA4-7E59-4706-86C4-211928AB0BF6}" type="presParOf" srcId="{3F3F70A0-F723-4DC9-A980-D06183F3CF06}" destId="{00B19052-12BE-4833-A7E6-9D41177C61E8}" srcOrd="0" destOrd="0" presId="urn:microsoft.com/office/officeart/2008/layout/HorizontalMultiLevelHierarchy"/>
    <dgm:cxn modelId="{A208954F-1DA3-42C9-8053-0F1B63D4B245}" type="presParOf" srcId="{3F3F70A0-F723-4DC9-A980-D06183F3CF06}" destId="{0B5E9247-7CE2-443F-901E-026BE1DFAD31}" srcOrd="1" destOrd="0" presId="urn:microsoft.com/office/officeart/2008/layout/HorizontalMultiLevelHierarchy"/>
    <dgm:cxn modelId="{08626B6F-6BAB-4ED0-95B1-B22D7AE557A0}" type="presParOf" srcId="{2B2E11E5-4209-4231-9BE9-CE38DEF0F125}" destId="{0D0A265B-11E9-488F-ADC9-349E5FD1BD54}" srcOrd="2" destOrd="0" presId="urn:microsoft.com/office/officeart/2008/layout/HorizontalMultiLevelHierarchy"/>
    <dgm:cxn modelId="{0457E397-5B32-43B8-BB55-79F65C0EEBE9}" type="presParOf" srcId="{0D0A265B-11E9-488F-ADC9-349E5FD1BD54}" destId="{5175C411-0768-40D1-BB7F-F8A7F1B96C4D}" srcOrd="0" destOrd="0" presId="urn:microsoft.com/office/officeart/2008/layout/HorizontalMultiLevelHierarchy"/>
    <dgm:cxn modelId="{E355B35D-3C99-46C5-AA6F-EFD4E92BF218}" type="presParOf" srcId="{2B2E11E5-4209-4231-9BE9-CE38DEF0F125}" destId="{3334FD1D-2570-4EE2-A0BB-732FEC7C9300}" srcOrd="3" destOrd="0" presId="urn:microsoft.com/office/officeart/2008/layout/HorizontalMultiLevelHierarchy"/>
    <dgm:cxn modelId="{19DB1DFE-4ED6-49D0-B2E5-5892B2834777}" type="presParOf" srcId="{3334FD1D-2570-4EE2-A0BB-732FEC7C9300}" destId="{33466B7E-7274-4FD4-86BA-0D0E3DD19E35}" srcOrd="0" destOrd="0" presId="urn:microsoft.com/office/officeart/2008/layout/HorizontalMultiLevelHierarchy"/>
    <dgm:cxn modelId="{F2FD11D1-A4B3-4D1D-9CE5-2AA1F642D5EB}" type="presParOf" srcId="{3334FD1D-2570-4EE2-A0BB-732FEC7C9300}" destId="{38297E56-A4BC-49C6-BF34-3FF5677F92C6}" srcOrd="1" destOrd="0" presId="urn:microsoft.com/office/officeart/2008/layout/HorizontalMultiLevelHierarchy"/>
    <dgm:cxn modelId="{B0C2C0DC-DF01-4A23-8AD9-1E4628F6660D}" type="presParOf" srcId="{2B2E11E5-4209-4231-9BE9-CE38DEF0F125}" destId="{7285F465-CAA3-4281-8BC8-E677283400D2}" srcOrd="4" destOrd="0" presId="urn:microsoft.com/office/officeart/2008/layout/HorizontalMultiLevelHierarchy"/>
    <dgm:cxn modelId="{FF35333B-835F-4BF9-B010-D22EE42BD33F}" type="presParOf" srcId="{7285F465-CAA3-4281-8BC8-E677283400D2}" destId="{48FCA322-DA9A-4DCE-97E1-709B07EDE2E9}" srcOrd="0" destOrd="0" presId="urn:microsoft.com/office/officeart/2008/layout/HorizontalMultiLevelHierarchy"/>
    <dgm:cxn modelId="{0577FAE9-8E6D-4105-8483-9E50096B2060}" type="presParOf" srcId="{2B2E11E5-4209-4231-9BE9-CE38DEF0F125}" destId="{85104A16-C576-48C9-B6E9-BDB7D15C901F}" srcOrd="5" destOrd="0" presId="urn:microsoft.com/office/officeart/2008/layout/HorizontalMultiLevelHierarchy"/>
    <dgm:cxn modelId="{39A9776A-A980-44E1-822E-714FDF9AFF75}" type="presParOf" srcId="{85104A16-C576-48C9-B6E9-BDB7D15C901F}" destId="{EEBE1C65-0FB2-4C9E-B18B-15417B5B9842}" srcOrd="0" destOrd="0" presId="urn:microsoft.com/office/officeart/2008/layout/HorizontalMultiLevelHierarchy"/>
    <dgm:cxn modelId="{CA9AAD9D-C5F9-45A2-B75B-F615FBD9DF05}" type="presParOf" srcId="{85104A16-C576-48C9-B6E9-BDB7D15C901F}" destId="{E537B263-5DE2-409F-BBF4-C89F1886D8E6}" srcOrd="1" destOrd="0" presId="urn:microsoft.com/office/officeart/2008/layout/HorizontalMultiLevelHierarchy"/>
    <dgm:cxn modelId="{A71BBA1F-0FE2-47D6-8276-415AAC358373}" type="presParOf" srcId="{2B2E11E5-4209-4231-9BE9-CE38DEF0F125}" destId="{6897DEB3-7294-4CF0-9692-050868554C99}" srcOrd="6" destOrd="0" presId="urn:microsoft.com/office/officeart/2008/layout/HorizontalMultiLevelHierarchy"/>
    <dgm:cxn modelId="{6E5EC9C7-3EEB-48B4-9607-BFA99B843011}" type="presParOf" srcId="{6897DEB3-7294-4CF0-9692-050868554C99}" destId="{5715D5B8-4F79-46A8-9B51-ED1661302B0D}" srcOrd="0" destOrd="0" presId="urn:microsoft.com/office/officeart/2008/layout/HorizontalMultiLevelHierarchy"/>
    <dgm:cxn modelId="{8EADE31E-848C-4C45-838E-422D5EC44EFA}" type="presParOf" srcId="{2B2E11E5-4209-4231-9BE9-CE38DEF0F125}" destId="{84B641BA-68E7-4825-9726-9D6E9744CFB1}" srcOrd="7" destOrd="0" presId="urn:microsoft.com/office/officeart/2008/layout/HorizontalMultiLevelHierarchy"/>
    <dgm:cxn modelId="{5C11294A-3B4C-4EDB-B501-647E9B3C22A4}" type="presParOf" srcId="{84B641BA-68E7-4825-9726-9D6E9744CFB1}" destId="{94A18005-AD69-4565-8CC3-D62EF9C5696B}" srcOrd="0" destOrd="0" presId="urn:microsoft.com/office/officeart/2008/layout/HorizontalMultiLevelHierarchy"/>
    <dgm:cxn modelId="{21FB538F-1A7F-4CC6-B45E-A3A7AC043F00}" type="presParOf" srcId="{84B641BA-68E7-4825-9726-9D6E9744CFB1}" destId="{A1533E46-E607-46F7-8EEE-72B23E50BFF1}" srcOrd="1" destOrd="0" presId="urn:microsoft.com/office/officeart/2008/layout/HorizontalMultiLevelHierarchy"/>
    <dgm:cxn modelId="{1C96F075-6837-444C-9C3A-4AD3F7E24FDF}" type="presParOf" srcId="{2B2E11E5-4209-4231-9BE9-CE38DEF0F125}" destId="{F50FC69B-C821-4920-8F94-E24812AB2F74}" srcOrd="8" destOrd="0" presId="urn:microsoft.com/office/officeart/2008/layout/HorizontalMultiLevelHierarchy"/>
    <dgm:cxn modelId="{538414CF-793C-4889-83D7-409D4878B572}" type="presParOf" srcId="{F50FC69B-C821-4920-8F94-E24812AB2F74}" destId="{59D00C2E-44F8-47D4-9CE9-8C64EDFB2B4D}" srcOrd="0" destOrd="0" presId="urn:microsoft.com/office/officeart/2008/layout/HorizontalMultiLevelHierarchy"/>
    <dgm:cxn modelId="{670BCAF4-3256-4179-947D-03C33A8DE86F}" type="presParOf" srcId="{2B2E11E5-4209-4231-9BE9-CE38DEF0F125}" destId="{ACD8BC8D-754E-46B1-9FC8-336CE133A7C8}" srcOrd="9" destOrd="0" presId="urn:microsoft.com/office/officeart/2008/layout/HorizontalMultiLevelHierarchy"/>
    <dgm:cxn modelId="{755E27D5-6699-45AB-8CF0-7823B0CE108C}" type="presParOf" srcId="{ACD8BC8D-754E-46B1-9FC8-336CE133A7C8}" destId="{8B5588F6-83F4-468D-BCC3-818D59437B9A}" srcOrd="0" destOrd="0" presId="urn:microsoft.com/office/officeart/2008/layout/HorizontalMultiLevelHierarchy"/>
    <dgm:cxn modelId="{B8AC73F4-0AC9-4E48-9BAA-A11ED5C8F6F7}" type="presParOf" srcId="{ACD8BC8D-754E-46B1-9FC8-336CE133A7C8}" destId="{CD321BF5-29BB-4AE3-8FA2-90255C2A592A}" srcOrd="1" destOrd="0" presId="urn:microsoft.com/office/officeart/2008/layout/HorizontalMultiLevelHierarchy"/>
    <dgm:cxn modelId="{D6626DED-4B5E-4830-89C0-2B1F5D6CFEFA}" type="presParOf" srcId="{2B2E11E5-4209-4231-9BE9-CE38DEF0F125}" destId="{92F414F1-B298-43EF-8617-FE04D0078BC6}" srcOrd="10" destOrd="0" presId="urn:microsoft.com/office/officeart/2008/layout/HorizontalMultiLevelHierarchy"/>
    <dgm:cxn modelId="{E72C54D1-A78F-4B60-918C-0E8461656B2E}" type="presParOf" srcId="{92F414F1-B298-43EF-8617-FE04D0078BC6}" destId="{03A5E191-08B4-4170-A29F-46F64EAB2E19}" srcOrd="0" destOrd="0" presId="urn:microsoft.com/office/officeart/2008/layout/HorizontalMultiLevelHierarchy"/>
    <dgm:cxn modelId="{95C6578F-7E46-4976-8029-D3C85B956490}" type="presParOf" srcId="{2B2E11E5-4209-4231-9BE9-CE38DEF0F125}" destId="{BDEDF404-8046-4CA6-86F3-9B253D3EB2E4}" srcOrd="11" destOrd="0" presId="urn:microsoft.com/office/officeart/2008/layout/HorizontalMultiLevelHierarchy"/>
    <dgm:cxn modelId="{E4C07F5C-1F16-4DAA-9843-6F389DBBD1EA}" type="presParOf" srcId="{BDEDF404-8046-4CA6-86F3-9B253D3EB2E4}" destId="{F75B43F3-D196-4A25-B794-D6D9D06BFA06}" srcOrd="0" destOrd="0" presId="urn:microsoft.com/office/officeart/2008/layout/HorizontalMultiLevelHierarchy"/>
    <dgm:cxn modelId="{CA5FE5F1-A002-490F-BA7A-6151EEC2B951}" type="presParOf" srcId="{BDEDF404-8046-4CA6-86F3-9B253D3EB2E4}" destId="{9348186C-CA38-469E-A5A5-45218F3BD30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B67FC-43C0-4776-9626-72998D996692}">
      <dsp:nvSpPr>
        <dsp:cNvPr id="0" name=""/>
        <dsp:cNvSpPr/>
      </dsp:nvSpPr>
      <dsp:spPr>
        <a:xfrm>
          <a:off x="0" y="164707"/>
          <a:ext cx="4582266" cy="458226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BAF69-B684-483D-B577-3AF8B0AB1C2C}">
      <dsp:nvSpPr>
        <dsp:cNvPr id="0" name=""/>
        <dsp:cNvSpPr/>
      </dsp:nvSpPr>
      <dsp:spPr>
        <a:xfrm>
          <a:off x="4424597" y="4589304"/>
          <a:ext cx="78834" cy="78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BAAA5-4A23-43E8-90F4-01EB0D27C088}">
      <dsp:nvSpPr>
        <dsp:cNvPr id="0" name=""/>
        <dsp:cNvSpPr/>
      </dsp:nvSpPr>
      <dsp:spPr>
        <a:xfrm>
          <a:off x="4678641" y="164707"/>
          <a:ext cx="2786018" cy="278601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7000" r="-67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EEE48-6163-4BC7-B173-A5549FD53695}">
      <dsp:nvSpPr>
        <dsp:cNvPr id="0" name=""/>
        <dsp:cNvSpPr/>
      </dsp:nvSpPr>
      <dsp:spPr>
        <a:xfrm>
          <a:off x="7188738" y="2793056"/>
          <a:ext cx="78834" cy="78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07FA9-7B52-495F-A790-000F1AEABA3D}">
      <dsp:nvSpPr>
        <dsp:cNvPr id="0" name=""/>
        <dsp:cNvSpPr/>
      </dsp:nvSpPr>
      <dsp:spPr>
        <a:xfrm>
          <a:off x="7306990" y="2793056"/>
          <a:ext cx="78834" cy="78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58824-349D-4C72-8FCC-06F28AE4837B}">
      <dsp:nvSpPr>
        <dsp:cNvPr id="0" name=""/>
        <dsp:cNvSpPr/>
      </dsp:nvSpPr>
      <dsp:spPr>
        <a:xfrm>
          <a:off x="5764639" y="3046953"/>
          <a:ext cx="1700020" cy="17000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09741-ACC8-465B-9B4F-307B9887ADEF}">
      <dsp:nvSpPr>
        <dsp:cNvPr id="0" name=""/>
        <dsp:cNvSpPr/>
      </dsp:nvSpPr>
      <dsp:spPr>
        <a:xfrm>
          <a:off x="7129612" y="4589304"/>
          <a:ext cx="78834" cy="78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0D1FA1-2349-4516-81F2-379FA7EAAAC0}">
      <dsp:nvSpPr>
        <dsp:cNvPr id="0" name=""/>
        <dsp:cNvSpPr/>
      </dsp:nvSpPr>
      <dsp:spPr>
        <a:xfrm>
          <a:off x="7218301" y="4500615"/>
          <a:ext cx="78834" cy="78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A80756-4336-4884-BA05-C945654333D7}">
      <dsp:nvSpPr>
        <dsp:cNvPr id="0" name=""/>
        <dsp:cNvSpPr/>
      </dsp:nvSpPr>
      <dsp:spPr>
        <a:xfrm>
          <a:off x="7306990" y="4411926"/>
          <a:ext cx="78834" cy="78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A0720-33E2-4B98-BD41-D70B38F415D8}">
      <dsp:nvSpPr>
        <dsp:cNvPr id="0" name=""/>
        <dsp:cNvSpPr/>
      </dsp:nvSpPr>
      <dsp:spPr>
        <a:xfrm>
          <a:off x="4678641" y="3757204"/>
          <a:ext cx="989769" cy="98976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DCAB6-00B2-42A4-9358-7C2DB795F7D5}">
      <dsp:nvSpPr>
        <dsp:cNvPr id="0" name=""/>
        <dsp:cNvSpPr/>
      </dsp:nvSpPr>
      <dsp:spPr>
        <a:xfrm>
          <a:off x="5392490" y="4471052"/>
          <a:ext cx="78834" cy="78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0C23E-31D5-4105-B893-20EE9B4DFE82}">
      <dsp:nvSpPr>
        <dsp:cNvPr id="0" name=""/>
        <dsp:cNvSpPr/>
      </dsp:nvSpPr>
      <dsp:spPr>
        <a:xfrm>
          <a:off x="5510742" y="4471052"/>
          <a:ext cx="78834" cy="78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DA53E-F438-4E8D-8612-3F3383AF4DA8}">
      <dsp:nvSpPr>
        <dsp:cNvPr id="0" name=""/>
        <dsp:cNvSpPr/>
      </dsp:nvSpPr>
      <dsp:spPr>
        <a:xfrm>
          <a:off x="5392490" y="4589304"/>
          <a:ext cx="78834" cy="78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11CFD-6444-4A45-8746-EA3AB6C1DCDA}">
      <dsp:nvSpPr>
        <dsp:cNvPr id="0" name=""/>
        <dsp:cNvSpPr/>
      </dsp:nvSpPr>
      <dsp:spPr>
        <a:xfrm>
          <a:off x="5510742" y="4589304"/>
          <a:ext cx="78834" cy="78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4B51D-B8B6-43DD-A033-E2286CC2B2FE}">
      <dsp:nvSpPr>
        <dsp:cNvPr id="0" name=""/>
        <dsp:cNvSpPr/>
      </dsp:nvSpPr>
      <dsp:spPr>
        <a:xfrm>
          <a:off x="4678641" y="3046953"/>
          <a:ext cx="989769" cy="60944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C1D13-BB15-486F-8863-CE5D18F185A3}">
      <dsp:nvSpPr>
        <dsp:cNvPr id="0" name=""/>
        <dsp:cNvSpPr/>
      </dsp:nvSpPr>
      <dsp:spPr>
        <a:xfrm>
          <a:off x="5333364" y="3498725"/>
          <a:ext cx="78834" cy="78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754FA-ABC1-4D32-ADF8-1414BB64BD60}">
      <dsp:nvSpPr>
        <dsp:cNvPr id="0" name=""/>
        <dsp:cNvSpPr/>
      </dsp:nvSpPr>
      <dsp:spPr>
        <a:xfrm>
          <a:off x="5422053" y="3410036"/>
          <a:ext cx="78834" cy="78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26B9A-4E6D-42A3-A376-426D158231E6}">
      <dsp:nvSpPr>
        <dsp:cNvPr id="0" name=""/>
        <dsp:cNvSpPr/>
      </dsp:nvSpPr>
      <dsp:spPr>
        <a:xfrm>
          <a:off x="5510742" y="3321347"/>
          <a:ext cx="78834" cy="78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F151F-49A5-45DB-8A51-FCEE2F5BD753}">
      <dsp:nvSpPr>
        <dsp:cNvPr id="0" name=""/>
        <dsp:cNvSpPr/>
      </dsp:nvSpPr>
      <dsp:spPr>
        <a:xfrm>
          <a:off x="5333364" y="3321347"/>
          <a:ext cx="78834" cy="78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FDDC0-F97C-43D1-9945-63CA3AB60958}">
      <dsp:nvSpPr>
        <dsp:cNvPr id="0" name=""/>
        <dsp:cNvSpPr/>
      </dsp:nvSpPr>
      <dsp:spPr>
        <a:xfrm>
          <a:off x="5510742" y="3498725"/>
          <a:ext cx="78834" cy="78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903D3-B8D7-47F8-B1EF-E6CC7C3D44A1}">
      <dsp:nvSpPr>
        <dsp:cNvPr id="0" name=""/>
        <dsp:cNvSpPr/>
      </dsp:nvSpPr>
      <dsp:spPr>
        <a:xfrm>
          <a:off x="2506851" y="4880007"/>
          <a:ext cx="78834" cy="78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91A5F-E935-4376-979D-A4BA49A05AA9}">
      <dsp:nvSpPr>
        <dsp:cNvPr id="0" name=""/>
        <dsp:cNvSpPr/>
      </dsp:nvSpPr>
      <dsp:spPr>
        <a:xfrm>
          <a:off x="2585686" y="4746974"/>
          <a:ext cx="1534500" cy="344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b="1" kern="1200" dirty="0" smtClean="0">
              <a:solidFill>
                <a:srgbClr val="002060"/>
              </a:solidFill>
            </a:rPr>
            <a:t>RELATÓRIO DE CONTAS DE GERÊNCIAS </a:t>
          </a:r>
          <a:r>
            <a:rPr lang="pt-PT" sz="1100" b="1" kern="1200" dirty="0" smtClean="0">
              <a:solidFill>
                <a:srgbClr val="FF0000"/>
              </a:solidFill>
            </a:rPr>
            <a:t>2020</a:t>
          </a:r>
          <a:endParaRPr lang="pt-PT" sz="1100" b="1" kern="1200" dirty="0">
            <a:solidFill>
              <a:srgbClr val="FF0000"/>
            </a:solidFill>
          </a:endParaRPr>
        </a:p>
      </dsp:txBody>
      <dsp:txXfrm>
        <a:off x="2585686" y="4746974"/>
        <a:ext cx="1534500" cy="344901"/>
      </dsp:txXfrm>
    </dsp:sp>
    <dsp:sp modelId="{5DD01185-99C7-4E52-8FFA-9BBCE94489B4}">
      <dsp:nvSpPr>
        <dsp:cNvPr id="0" name=""/>
        <dsp:cNvSpPr/>
      </dsp:nvSpPr>
      <dsp:spPr>
        <a:xfrm>
          <a:off x="4120186" y="4880007"/>
          <a:ext cx="78834" cy="78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CCC332-C72D-4674-8EBA-0115657A87A5}">
      <dsp:nvSpPr>
        <dsp:cNvPr id="0" name=""/>
        <dsp:cNvSpPr/>
      </dsp:nvSpPr>
      <dsp:spPr>
        <a:xfrm>
          <a:off x="4238438" y="4880007"/>
          <a:ext cx="78834" cy="78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7DA8E-7325-4267-BA04-A8A9997C3DA5}">
      <dsp:nvSpPr>
        <dsp:cNvPr id="0" name=""/>
        <dsp:cNvSpPr/>
      </dsp:nvSpPr>
      <dsp:spPr>
        <a:xfrm>
          <a:off x="4317272" y="4746974"/>
          <a:ext cx="198000" cy="344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100" kern="1200" dirty="0"/>
        </a:p>
      </dsp:txBody>
      <dsp:txXfrm>
        <a:off x="4317272" y="4746974"/>
        <a:ext cx="198000" cy="344901"/>
      </dsp:txXfrm>
    </dsp:sp>
    <dsp:sp modelId="{EFF8DFBE-5E78-43C6-9423-EE81BC0C35D3}">
      <dsp:nvSpPr>
        <dsp:cNvPr id="0" name=""/>
        <dsp:cNvSpPr/>
      </dsp:nvSpPr>
      <dsp:spPr>
        <a:xfrm>
          <a:off x="4515272" y="4968696"/>
          <a:ext cx="78834" cy="78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A8BCA-ACD3-4076-8D79-C19B943B5160}">
      <dsp:nvSpPr>
        <dsp:cNvPr id="0" name=""/>
        <dsp:cNvSpPr/>
      </dsp:nvSpPr>
      <dsp:spPr>
        <a:xfrm>
          <a:off x="4603961" y="4880007"/>
          <a:ext cx="78834" cy="78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8AC5B-15F7-4060-96B0-38702DC7E2CF}">
      <dsp:nvSpPr>
        <dsp:cNvPr id="0" name=""/>
        <dsp:cNvSpPr/>
      </dsp:nvSpPr>
      <dsp:spPr>
        <a:xfrm>
          <a:off x="4692650" y="4791318"/>
          <a:ext cx="78834" cy="78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D3D6AE-5C9D-44D6-84DF-FDA8D29E6BF8}">
      <dsp:nvSpPr>
        <dsp:cNvPr id="0" name=""/>
        <dsp:cNvSpPr/>
      </dsp:nvSpPr>
      <dsp:spPr>
        <a:xfrm>
          <a:off x="4771485" y="4746974"/>
          <a:ext cx="606375" cy="344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b="1" kern="1200" dirty="0" smtClean="0">
              <a:solidFill>
                <a:srgbClr val="002060"/>
              </a:solidFill>
            </a:rPr>
            <a:t>“ANJO”</a:t>
          </a:r>
          <a:endParaRPr lang="pt-PT" sz="1100" b="1" kern="1200" dirty="0">
            <a:solidFill>
              <a:srgbClr val="002060"/>
            </a:solidFill>
          </a:endParaRPr>
        </a:p>
      </dsp:txBody>
      <dsp:txXfrm>
        <a:off x="4771485" y="4746974"/>
        <a:ext cx="606375" cy="344901"/>
      </dsp:txXfrm>
    </dsp:sp>
    <dsp:sp modelId="{3A088C3A-D886-43AC-ACAB-8BF53791BC0C}">
      <dsp:nvSpPr>
        <dsp:cNvPr id="0" name=""/>
        <dsp:cNvSpPr/>
      </dsp:nvSpPr>
      <dsp:spPr>
        <a:xfrm>
          <a:off x="5377860" y="4820881"/>
          <a:ext cx="78834" cy="78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F1F2D-EDA1-461A-88C1-1EF88EC60E49}">
      <dsp:nvSpPr>
        <dsp:cNvPr id="0" name=""/>
        <dsp:cNvSpPr/>
      </dsp:nvSpPr>
      <dsp:spPr>
        <a:xfrm>
          <a:off x="5496112" y="4820881"/>
          <a:ext cx="78834" cy="78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0C7E4-275A-4DE6-950C-9153088769F8}">
      <dsp:nvSpPr>
        <dsp:cNvPr id="0" name=""/>
        <dsp:cNvSpPr/>
      </dsp:nvSpPr>
      <dsp:spPr>
        <a:xfrm>
          <a:off x="5377860" y="4939133"/>
          <a:ext cx="78834" cy="78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F8B69-E394-4B22-8A14-6761F3A87806}">
      <dsp:nvSpPr>
        <dsp:cNvPr id="0" name=""/>
        <dsp:cNvSpPr/>
      </dsp:nvSpPr>
      <dsp:spPr>
        <a:xfrm>
          <a:off x="5496112" y="4939133"/>
          <a:ext cx="78834" cy="78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40656-16C5-46CA-A3E1-FBA1F189033C}">
      <dsp:nvSpPr>
        <dsp:cNvPr id="0" name=""/>
        <dsp:cNvSpPr/>
      </dsp:nvSpPr>
      <dsp:spPr>
        <a:xfrm>
          <a:off x="5574947" y="4746974"/>
          <a:ext cx="816750" cy="344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b="1" kern="1200" dirty="0" smtClean="0">
              <a:solidFill>
                <a:srgbClr val="002060"/>
              </a:solidFill>
            </a:rPr>
            <a:t>FERREIRA DE CASTRO</a:t>
          </a:r>
          <a:endParaRPr lang="pt-PT" sz="1100" b="1" kern="1200" dirty="0">
            <a:solidFill>
              <a:srgbClr val="002060"/>
            </a:solidFill>
          </a:endParaRPr>
        </a:p>
      </dsp:txBody>
      <dsp:txXfrm>
        <a:off x="5574947" y="4746974"/>
        <a:ext cx="816750" cy="344901"/>
      </dsp:txXfrm>
    </dsp:sp>
    <dsp:sp modelId="{23412E0A-791C-4CB9-89BC-96D82AF06135}">
      <dsp:nvSpPr>
        <dsp:cNvPr id="0" name=""/>
        <dsp:cNvSpPr/>
      </dsp:nvSpPr>
      <dsp:spPr>
        <a:xfrm>
          <a:off x="6391697" y="4968696"/>
          <a:ext cx="78834" cy="78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BC067-ACAF-47EC-839A-B361B515B72E}">
      <dsp:nvSpPr>
        <dsp:cNvPr id="0" name=""/>
        <dsp:cNvSpPr/>
      </dsp:nvSpPr>
      <dsp:spPr>
        <a:xfrm>
          <a:off x="6480386" y="4880007"/>
          <a:ext cx="78834" cy="78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0330D5-70A3-4896-94F4-3E27CDED6142}">
      <dsp:nvSpPr>
        <dsp:cNvPr id="0" name=""/>
        <dsp:cNvSpPr/>
      </dsp:nvSpPr>
      <dsp:spPr>
        <a:xfrm>
          <a:off x="6569075" y="4791318"/>
          <a:ext cx="78834" cy="78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705FB-4710-441C-82A4-C2D4FE5D84BD}">
      <dsp:nvSpPr>
        <dsp:cNvPr id="0" name=""/>
        <dsp:cNvSpPr/>
      </dsp:nvSpPr>
      <dsp:spPr>
        <a:xfrm>
          <a:off x="6391697" y="4791318"/>
          <a:ext cx="78834" cy="78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01076-9E4C-4B67-9CD3-27A43F7FEDA6}">
      <dsp:nvSpPr>
        <dsp:cNvPr id="0" name=""/>
        <dsp:cNvSpPr/>
      </dsp:nvSpPr>
      <dsp:spPr>
        <a:xfrm>
          <a:off x="6569075" y="4968696"/>
          <a:ext cx="78834" cy="78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4A1FA3-0E17-495C-A7CB-7BCC1E84D10D}">
      <dsp:nvSpPr>
        <dsp:cNvPr id="0" name=""/>
        <dsp:cNvSpPr/>
      </dsp:nvSpPr>
      <dsp:spPr>
        <a:xfrm>
          <a:off x="6647910" y="4746974"/>
          <a:ext cx="816750" cy="344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b="1" kern="1200" dirty="0" smtClean="0">
              <a:solidFill>
                <a:srgbClr val="002060"/>
              </a:solidFill>
            </a:rPr>
            <a:t>ESTRELA PREMIADA</a:t>
          </a:r>
          <a:endParaRPr lang="pt-PT" sz="1100" b="1" kern="1200" dirty="0">
            <a:solidFill>
              <a:srgbClr val="002060"/>
            </a:solidFill>
          </a:endParaRPr>
        </a:p>
      </dsp:txBody>
      <dsp:txXfrm>
        <a:off x="6647910" y="4746974"/>
        <a:ext cx="816750" cy="3449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piralPicture">
  <dgm:title val=""/>
  <dgm:desc val=""/>
  <dgm:catLst>
    <dgm:cat type="picture" pri="4000"/>
    <dgm:cat type="pictureconvert" pri="4000"/>
  </dgm:catLst>
  <dgm:samp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11" srcId="0" destId="1" srcOrd="0" destOrd="0"/>
        <dgm:cxn modelId="12" srcId="0" destId="2" srcOrd="0" destOrd="0"/>
        <dgm:cxn modelId="13" srcId="0" destId="3" srcOrd="0" destOrd="0"/>
        <dgm:cxn modelId="14" srcId="0" destId="4" srcOrd="0" destOrd="0"/>
        <dgm:cxn modelId="15" srcId="0" destId="5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5"/>
      <dgm:dir/>
    </dgm:varLst>
    <dgm:alg type="composite">
      <dgm:param type="ar" val="1.515"/>
    </dgm:alg>
    <dgm:shape xmlns:r="http://schemas.openxmlformats.org/officeDocument/2006/relationships" r:blip="">
      <dgm:adjLst/>
    </dgm:shape>
    <dgm:constrLst>
      <dgm:constr type="w" for="ch" forName="picts" refType="w"/>
      <dgm:constr type="h" for="ch" forName="picts" refType="h" fact="0.93"/>
      <dgm:constr type="b" for="ch" forName="txLine" refType="h"/>
      <dgm:constr type="w" for="ch" forName="txLine" refType="w"/>
      <dgm:constr type="h" for="ch" forName="txLine" refType="h" fact="0.07"/>
      <dgm:constr type="userD" for="des" refType="h" fact="0.016"/>
    </dgm:constrLst>
    <dgm:forEach name="Name1" axis="self" ptType="parTrans">
      <dgm:forEach name="Name2" axis="self" ptType="sibTrans" st="2">
        <dgm:forEach name="imageRepeat" axis="self">
          <dgm:layoutNode name="imageRepeatNode" styleLbl="alignNode1">
            <dgm:alg type="sp"/>
            <dgm:shape xmlns:r="http://schemas.openxmlformats.org/officeDocument/2006/relationships" type="rect" r:blip="" blipPhldr="1">
              <dgm:adjLst/>
            </dgm:shape>
            <dgm:presOf axis="self"/>
          </dgm:layoutNode>
        </dgm:forEach>
      </dgm:forEach>
    </dgm:forEach>
    <dgm:layoutNode name="picts">
      <dgm:alg type="composite"/>
      <dgm:shape xmlns:r="http://schemas.openxmlformats.org/officeDocument/2006/relationships" r:blip="">
        <dgm:adjLst/>
      </dgm:shape>
      <dgm:choose name="Name3">
        <dgm:if name="Name4" func="var" arg="dir" op="equ" val="norm">
          <dgm:constrLst>
            <dgm:constr type="userD"/>
            <dgm:constr type="w" for="ch" forName="space1" refType="h"/>
            <dgm:constr type="h" for="ch" forName="space1" refType="h"/>
            <dgm:constr type="r" for="ch" forName="space2" refType="w"/>
            <dgm:constr type="w" for="ch" forName="space2" refType="h" fact="0.608"/>
            <dgm:constr type="l" for="ch" forName="pictA1"/>
            <dgm:constr type="t" for="ch" forName="pictA1"/>
            <dgm:constr type="w" for="ch" forName="pictA1" refType="h"/>
            <dgm:constr type="h" for="ch" forName="pictA1" refType="h"/>
            <dgm:constr type="l" for="ch" forName="pictB1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r" for="ch" forName="pictA2" refType="w"/>
            <dgm:constr type="t" for="ch" forName="pictA2"/>
            <dgm:constr type="w" for="ch" forName="pictA2" refType="h" fact="0.608"/>
            <dgm:constr type="h" for="ch" forName="pictA2" refType="h" fact="0.608"/>
            <dgm:constr type="r" for="ch" forName="pictB2" refType="w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r" for="ch" forName="pictA3" refType="w"/>
            <dgm:constr type="b" for="ch" forName="pictA3" refType="h"/>
            <dgm:constr type="w" for="ch" forName="pictA3" refType="h" fact="0.371"/>
            <dgm:constr type="h" for="ch" forName="pictA3" refType="h" fact="0.371"/>
            <dgm:constr type="r" for="ch" forName="pictB3" refType="w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l" for="ch" forName="pictA4" refType="l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l" for="ch" forName="pictB4" refType="l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l" for="ch" forName="pictA5" refType="l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l" for="ch" forName="pictB5" refType="l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if>
        <dgm:else name="Name5">
          <dgm:constrLst>
            <dgm:constr type="userD"/>
            <dgm:constr type="w" for="ch" forName="space1" refType="h"/>
            <dgm:constr type="h" for="ch" forName="space1" refType="h"/>
            <dgm:constr type="l" for="ch" forName="space2"/>
            <dgm:constr type="w" for="ch" forName="space2" refType="h" fact="0.608"/>
            <dgm:constr type="r" for="ch" forName="pictA1" refType="w"/>
            <dgm:constr type="t" for="ch" forName="pictA1"/>
            <dgm:constr type="w" for="ch" forName="pictA1" refType="h"/>
            <dgm:constr type="h" for="ch" forName="pictA1" refType="h"/>
            <dgm:constr type="r" for="ch" forName="pictB1" refType="w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l" for="ch" forName="pictA2"/>
            <dgm:constr type="t" for="ch" forName="pictA2"/>
            <dgm:constr type="w" for="ch" forName="pictA2" refType="h" fact="0.608"/>
            <dgm:constr type="h" for="ch" forName="pictA2" refType="h" fact="0.608"/>
            <dgm:constr type="l" for="ch" forName="pictB2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l" for="ch" forName="pictA3"/>
            <dgm:constr type="b" for="ch" forName="pictA3" refType="h"/>
            <dgm:constr type="w" for="ch" forName="pictA3" refType="h" fact="0.371"/>
            <dgm:constr type="h" for="ch" forName="pictA3" refType="h" fact="0.371"/>
            <dgm:constr type="l" for="ch" forName="pictB3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r" for="ch" forName="pictA4" refType="r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r" for="ch" forName="pictB4" refType="r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r" for="ch" forName="pictA5" refType="r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r" for="ch" forName="pictB5" refType="r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else>
      </dgm:choose>
      <dgm:layoutNode name="space1">
        <dgm:alg type="sp"/>
        <dgm:shape xmlns:r="http://schemas.openxmlformats.org/officeDocument/2006/relationships" r:blip="">
          <dgm:adjLst/>
        </dgm:shape>
      </dgm:layoutNode>
      <dgm:layoutNode name="space2">
        <dgm:alg type="sp"/>
        <dgm:shape xmlns:r="http://schemas.openxmlformats.org/officeDocument/2006/relationships" r:blip="">
          <dgm:adjLst/>
        </dgm:shape>
      </dgm:layoutNode>
      <dgm:choose name="Name6">
        <dgm:if name="Name7" axis="ch" ptType="node" func="cnt" op="gte" val="1">
          <dgm:forEach name="Name8" axis="ch" ptType="sibTrans" hideLastTrans="0" cnt="1">
            <dgm:layoutNode name="pictA1">
              <dgm:alg type="sp"/>
              <dgm:shape xmlns:r="http://schemas.openxmlformats.org/officeDocument/2006/relationships" r:blip="">
                <dgm:adjLst/>
              </dgm:shape>
              <dgm:presOf/>
              <dgm:forEach name="Name9" ref="imageRepeat"/>
            </dgm:layoutNode>
            <dgm:layoutNode name="oneDot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11" refType="userD"/>
                <dgm:constr type="h" for="ch" forName="dotPict_11" refType="userD"/>
              </dgm:constrLst>
              <dgm:layoutNode name="dotPict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0">
          <dgm:layoutNode name="pictB1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1">
        <dgm:if name="Name12" axis="ch" ptType="node" func="cnt" op="gte" val="2">
          <dgm:forEach name="Name13" axis="ch" ptType="sibTrans" hideLastTrans="0" st="2" cnt="1">
            <dgm:layoutNode name="pictA2">
              <dgm:alg type="sp"/>
              <dgm:shape xmlns:r="http://schemas.openxmlformats.org/officeDocument/2006/relationships" r:blip="">
                <dgm:adjLst/>
              </dgm:shape>
              <dgm:presOf/>
              <dgm:forEach name="Name14" ref="imageRepeat"/>
            </dgm:layoutNode>
            <dgm:layoutNode name="two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21" refType="userD"/>
                <dgm:constr type="h" for="ch" forName="dotPict_21" refType="userD"/>
                <dgm:constr type="l" for="ch" forName="dotPict_22" refType="userD" fact="1.5"/>
                <dgm:constr type="w" for="ch" forName="dotPict_22" refType="userD"/>
                <dgm:constr type="h" for="ch" forName="dotPict_22" refType="userD"/>
              </dgm:constrLst>
              <dgm:layoutNode name="dotPict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5">
          <dgm:layoutNode name="pictB2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6">
        <dgm:if name="Name17" axis="ch" ptType="node" func="cnt" op="gte" val="3">
          <dgm:forEach name="Name18" axis="ch" ptType="sibTrans" hideLastTrans="0" st="3" cnt="1">
            <dgm:layoutNode name="pictA3">
              <dgm:alg type="sp"/>
              <dgm:shape xmlns:r="http://schemas.openxmlformats.org/officeDocument/2006/relationships" r:blip="">
                <dgm:adjLst/>
              </dgm:shape>
              <dgm:presOf/>
              <dgm:forEach name="Name19" ref="imageRepeat"/>
            </dgm:layoutNode>
            <dgm:layoutNode name="thre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31"/>
                <dgm:constr type="t" for="ch" forName="dotPict_31" refType="userD" fact="2.25"/>
                <dgm:constr type="w" for="ch" forName="dotPict_31" refType="userD"/>
                <dgm:constr type="h" for="ch" forName="dotPict_31" refType="userD"/>
                <dgm:constr type="l" for="ch" forName="dotPict_32" refType="userD" fact="1.125"/>
                <dgm:constr type="t" for="ch" forName="dotPict_32" refType="userD" fact="1.125"/>
                <dgm:constr type="w" for="ch" forName="dotPict_32" refType="userD"/>
                <dgm:constr type="h" for="ch" forName="dotPict_32" refType="userD"/>
                <dgm:constr type="l" for="ch" forName="dotPict_33" refType="userD" fact="2.25"/>
                <dgm:constr type="t" for="ch" forName="dotPict_33"/>
                <dgm:constr type="w" for="ch" forName="dotPict_33" refType="userD"/>
                <dgm:constr type="h" for="ch" forName="dotPict_33" refType="userD"/>
              </dgm:constrLst>
              <dgm:layoutNode name="dotPict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0">
          <dgm:layoutNode name="pictB3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1">
        <dgm:if name="Name22" axis="ch" ptType="node" func="cnt" op="gte" val="4">
          <dgm:forEach name="Name23" axis="ch" ptType="sibTrans" hideLastTrans="0" st="4" cnt="1">
            <dgm:layoutNode name="pictA4">
              <dgm:alg type="sp"/>
              <dgm:shape xmlns:r="http://schemas.openxmlformats.org/officeDocument/2006/relationships" r:blip="">
                <dgm:adjLst/>
              </dgm:shape>
              <dgm:presOf/>
              <dgm:forEach name="Name24" ref="imageRepeat"/>
            </dgm:layoutNode>
            <dgm:layoutNode name="four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41" refType="userD"/>
                <dgm:constr type="h" for="ch" forName="dotPict_41" refType="userD"/>
                <dgm:constr type="l" for="ch" forName="dotPict_42" refType="userD" fact="1.5"/>
                <dgm:constr type="w" for="ch" forName="dotPict_42" refType="userD"/>
                <dgm:constr type="h" for="ch" forName="dotPict_42" refType="userD"/>
                <dgm:constr type="t" for="ch" forName="dotPict_43" refType="userD" fact="1.5"/>
                <dgm:constr type="w" for="ch" forName="dotPict_43" refType="userD"/>
                <dgm:constr type="h" for="ch" forName="dotPict_43" refType="userD"/>
                <dgm:constr type="l" for="ch" forName="dotPict_44" refType="userD" fact="1.5"/>
                <dgm:constr type="t" for="ch" forName="dotPict_44" refType="userD" fact="1.5"/>
                <dgm:constr type="w" for="ch" forName="dotPict_44" refType="userD"/>
                <dgm:constr type="h" for="ch" forName="dotPict_44" refType="userD"/>
              </dgm:constrLst>
              <dgm:layoutNode name="dotPict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5">
          <dgm:layoutNode name="pictB4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6">
        <dgm:if name="Name27" axis="ch" ptType="node" func="cnt" op="gte" val="5">
          <dgm:forEach name="Name28" axis="ch" ptType="sibTrans" hideLastTrans="0" st="5" cnt="1">
            <dgm:layoutNode name="pictA5">
              <dgm:alg type="sp"/>
              <dgm:shape xmlns:r="http://schemas.openxmlformats.org/officeDocument/2006/relationships" r:blip="">
                <dgm:adjLst/>
              </dgm:shape>
              <dgm:presOf/>
              <dgm:forEach name="Name29" ref="imageRepeat"/>
            </dgm:layoutNode>
            <dgm:layoutNode name="fiv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51"/>
                <dgm:constr type="t" for="ch" forName="dotPict_51" refType="userD" fact="2.25"/>
                <dgm:constr type="w" for="ch" forName="dotPict_51" refType="userD"/>
                <dgm:constr type="h" for="ch" forName="dotPict_51" refType="userD"/>
                <dgm:constr type="l" for="ch" forName="dotPict_52" refType="userD" fact="1.125"/>
                <dgm:constr type="t" for="ch" forName="dotPict_52" refType="userD" fact="1.125"/>
                <dgm:constr type="w" for="ch" forName="dotPict_52" refType="userD"/>
                <dgm:constr type="h" for="ch" forName="dotPict_52" refType="userD"/>
                <dgm:constr type="l" for="ch" forName="dotPict_53" refType="userD" fact="2.25"/>
                <dgm:constr type="t" for="ch" forName="dotPict_53"/>
                <dgm:constr type="w" for="ch" forName="dotPict_53" refType="userD"/>
                <dgm:constr type="h" for="ch" forName="dotPict_53" refType="userD"/>
                <dgm:constr type="l" for="ch" forName="dotPict_54"/>
                <dgm:constr type="t" for="ch" forName="dotPict_54"/>
                <dgm:constr type="w" for="ch" forName="dotPict_54" refType="userD"/>
                <dgm:constr type="h" for="ch" forName="dotPict_54" refType="userD"/>
                <dgm:constr type="l" for="ch" forName="dotPict_55" refType="userD" fact="2.25"/>
                <dgm:constr type="t" for="ch" forName="dotPict_55" refType="userD" fact="2.25"/>
                <dgm:constr type="w" for="ch" forName="dotPict_55" refType="userD"/>
                <dgm:constr type="h" for="ch" forName="dotPict_55" refType="userD"/>
              </dgm:constrLst>
              <dgm:layoutNode name="dotPict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30">
          <dgm:layoutNode name="pictB5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</dgm:layoutNode>
    <dgm:layoutNode name="txLine">
      <dgm:choose name="Name31">
        <dgm:if name="Name32" func="var" arg="dir" op="equ" val="norm">
          <dgm:alg type="lin">
            <dgm:param type="horzAlign" val="r"/>
          </dgm:alg>
        </dgm:if>
        <dgm:else name="Name33">
          <dgm:alg type="lin">
            <dgm:param type="horzAlign" val="l"/>
            <dgm:param type="linDir" val="fromR"/>
          </dgm:alg>
        </dgm:else>
      </dgm:choose>
      <dgm:constrLst>
        <dgm:constr type="primFontSz" for="ch" ptType="node" op="equ" val="65"/>
        <dgm:constr type="w" for="ch" ptType="node" refType="primFontSz" refFor="ch" refPtType="node" fact="0.5"/>
        <dgm:constr type="h" for="ch" ptType="node" refType="h"/>
      </dgm:constrLst>
      <dgm:ruleLst>
        <dgm:rule type="primFontSz" for="ch" ptType="node" val="5" fact="NaN" max="NaN"/>
      </dgm:ruleLst>
      <dgm:forEach name="Name34" axis="ch" ptType="node">
        <dgm:choose name="Name35">
          <dgm:if name="Name36" axis="self" ptType="node" func="pos" op="equ" val="1">
            <dgm:layoutNode name="oneDot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11" refType="userD"/>
                <dgm:constr type="h" for="ch" forName="dotTx_11" refType="userD"/>
              </dgm:constrLst>
              <dgm:layoutNode name="dotTx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7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38" axis="self" ptType="node" func="pos" op="equ" val="2">
            <dgm:layoutNode name="two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21" refType="userD"/>
                <dgm:constr type="h" for="ch" forName="dotTx_21" refType="userD"/>
                <dgm:constr type="l" for="ch" forName="dotTx_22" refType="userD" fact="1.5"/>
                <dgm:constr type="w" for="ch" forName="dotTx_22" refType="userD"/>
                <dgm:constr type="h" for="ch" forName="dotTx_22" refType="userD"/>
              </dgm:constrLst>
              <dgm:layoutNode name="dotTx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9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0" axis="self" ptType="node" func="pos" op="equ" val="3">
            <dgm:layoutNode name="thre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31"/>
                <dgm:constr type="t" for="ch" forName="dotTx_31" refType="userD" fact="2.25"/>
                <dgm:constr type="w" for="ch" forName="dotTx_31" refType="userD"/>
                <dgm:constr type="h" for="ch" forName="dotTx_31" refType="userD"/>
                <dgm:constr type="l" for="ch" forName="dotTx_32" refType="userD" fact="1.125"/>
                <dgm:constr type="t" for="ch" forName="dotTx_32" refType="userD" fact="1.125"/>
                <dgm:constr type="w" for="ch" forName="dotTx_32" refType="userD"/>
                <dgm:constr type="h" for="ch" forName="dotTx_32" refType="userD"/>
                <dgm:constr type="l" for="ch" forName="dotTx_33" refType="userD" fact="2.25"/>
                <dgm:constr type="t" for="ch" forName="dotTx_33"/>
                <dgm:constr type="w" for="ch" forName="dotTx_33" refType="userD"/>
                <dgm:constr type="h" for="ch" forName="dotTx_33" refType="userD"/>
              </dgm:constrLst>
              <dgm:layoutNode name="dotTx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1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2" axis="self" ptType="node" func="pos" op="equ" val="4">
            <dgm:layoutNode name="four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41" refType="userD"/>
                <dgm:constr type="h" for="ch" forName="dotTx_41" refType="userD"/>
                <dgm:constr type="l" for="ch" forName="dotTx_42" refType="userD" fact="1.5"/>
                <dgm:constr type="w" for="ch" forName="dotTx_42" refType="userD"/>
                <dgm:constr type="h" for="ch" forName="dotTx_42" refType="userD"/>
                <dgm:constr type="t" for="ch" forName="dotTx_43" refType="userD" fact="1.5"/>
                <dgm:constr type="w" for="ch" forName="dotTx_43" refType="userD"/>
                <dgm:constr type="h" for="ch" forName="dotTx_43" refType="userD"/>
                <dgm:constr type="l" for="ch" forName="dotTx_44" refType="userD" fact="1.5"/>
                <dgm:constr type="t" for="ch" forName="dotTx_44" refType="userD" fact="1.5"/>
                <dgm:constr type="w" for="ch" forName="dotTx_44" refType="userD"/>
                <dgm:constr type="h" for="ch" forName="dotTx_44" refType="userD"/>
              </dgm:constrLst>
              <dgm:layoutNode name="dotTx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3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4" axis="self" ptType="node" func="pos" op="equ" val="5">
            <dgm:layoutNode name="fiv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51"/>
                <dgm:constr type="t" for="ch" forName="dotTx_51" refType="userD" fact="2.25"/>
                <dgm:constr type="w" for="ch" forName="dotTx_51" refType="userD"/>
                <dgm:constr type="h" for="ch" forName="dotTx_51" refType="userD"/>
                <dgm:constr type="l" for="ch" forName="dotTx_52" refType="userD" fact="1.125"/>
                <dgm:constr type="t" for="ch" forName="dotTx_52" refType="userD" fact="1.125"/>
                <dgm:constr type="w" for="ch" forName="dotTx_52" refType="userD"/>
                <dgm:constr type="h" for="ch" forName="dotTx_52" refType="userD"/>
                <dgm:constr type="l" for="ch" forName="dotTx_53" refType="userD" fact="2.25"/>
                <dgm:constr type="t" for="ch" forName="dotTx_53"/>
                <dgm:constr type="w" for="ch" forName="dotTx_53" refType="userD"/>
                <dgm:constr type="h" for="ch" forName="dotTx_53" refType="userD"/>
                <dgm:constr type="l" for="ch" forName="dotTx_54"/>
                <dgm:constr type="t" for="ch" forName="dotTx_54"/>
                <dgm:constr type="w" for="ch" forName="dotTx_54" refType="userD"/>
                <dgm:constr type="h" for="ch" forName="dotTx_54" refType="userD"/>
                <dgm:constr type="l" for="ch" forName="dotTx_55" refType="userD" fact="2.25"/>
                <dgm:constr type="t" for="ch" forName="dotTx_55" refType="userD" fact="2.25"/>
                <dgm:constr type="w" for="ch" forName="dotTx_55" refType="userD"/>
                <dgm:constr type="h" for="ch" forName="dotTx_55" refType="userD"/>
              </dgm:constrLst>
              <dgm:layoutNode name="dotTx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5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else name="Name46"/>
        </dgm:choos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4F32A-3DE5-4C95-A19B-C4196BDD057D}" type="datetimeFigureOut">
              <a:rPr lang="pt-PT" smtClean="0"/>
              <a:pPr/>
              <a:t>22/03/2021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C9FCF-BF14-4AB5-9D8E-A6CAAFE5BEB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15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C9FCF-BF14-4AB5-9D8E-A6CAAFE5BEBC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7598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C9FCF-BF14-4AB5-9D8E-A6CAAFE5BEBC}" type="slidenum">
              <a:rPr lang="pt-PT" smtClean="0"/>
              <a:pPr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0130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C9FCF-BF14-4AB5-9D8E-A6CAAFE5BEBC}" type="slidenum">
              <a:rPr lang="pt-PT" smtClean="0"/>
              <a:pPr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0130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C9FCF-BF14-4AB5-9D8E-A6CAAFE5BEBC}" type="slidenum">
              <a:rPr lang="pt-PT" smtClean="0"/>
              <a:pPr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007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C9FCF-BF14-4AB5-9D8E-A6CAAFE5BEBC}" type="slidenum">
              <a:rPr lang="pt-PT" smtClean="0"/>
              <a:pPr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007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C9FCF-BF14-4AB5-9D8E-A6CAAFE5BEBC}" type="slidenum">
              <a:rPr lang="pt-PT" smtClean="0"/>
              <a:pPr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007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C9FCF-BF14-4AB5-9D8E-A6CAAFE5BEBC}" type="slidenum">
              <a:rPr lang="pt-PT" smtClean="0"/>
              <a:pPr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007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C9FCF-BF14-4AB5-9D8E-A6CAAFE5BEBC}" type="slidenum">
              <a:rPr lang="pt-PT" smtClean="0"/>
              <a:pPr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007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C9FCF-BF14-4AB5-9D8E-A6CAAFE5BEBC}" type="slidenum">
              <a:rPr lang="pt-PT" smtClean="0"/>
              <a:pPr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007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C9FCF-BF14-4AB5-9D8E-A6CAAFE5BEBC}" type="slidenum">
              <a:rPr lang="pt-PT" smtClean="0"/>
              <a:pPr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007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C9FCF-BF14-4AB5-9D8E-A6CAAFE5BEBC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3499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C9FCF-BF14-4AB5-9D8E-A6CAAFE5BEBC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9788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C9FCF-BF14-4AB5-9D8E-A6CAAFE5BEBC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9788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C9FCF-BF14-4AB5-9D8E-A6CAAFE5BEBC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9788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C9FCF-BF14-4AB5-9D8E-A6CAAFE5BEBC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263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C9FCF-BF14-4AB5-9D8E-A6CAAFE5BEBC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9460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C9FCF-BF14-4AB5-9D8E-A6CAAFE5BEBC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6290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C9FCF-BF14-4AB5-9D8E-A6CAAFE5BEBC}" type="slidenum">
              <a:rPr lang="pt-PT" smtClean="0"/>
              <a:pPr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849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E4EB-5F7D-494C-B1C3-532CC95C3B3F}" type="datetime1">
              <a:rPr lang="pt-PT" smtClean="0"/>
              <a:t>22/03/2021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Conta de Gerência | 2020 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F7EB-B2AD-4729-80A6-6D0EB9878926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614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974F-3548-47EF-AF6B-36270268E1C1}" type="datetime1">
              <a:rPr lang="pt-PT" smtClean="0"/>
              <a:t>22/03/2021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Conta de Gerência | 2020 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F7EB-B2AD-4729-80A6-6D0EB9878926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729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ADC7-0EB9-47A9-ABB9-B7778D967281}" type="datetime1">
              <a:rPr lang="pt-PT" smtClean="0"/>
              <a:t>22/03/2021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Conta de Gerência | 2020 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F7EB-B2AD-4729-80A6-6D0EB9878926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738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CAB3-F651-4B04-A203-3BA5DD896F2E}" type="datetime1">
              <a:rPr lang="pt-PT" smtClean="0"/>
              <a:t>22/03/2021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Conta de Gerência | 2020 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F7EB-B2AD-4729-80A6-6D0EB9878926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766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8E44-D21E-4D6C-B4B2-0B76A72C0779}" type="datetime1">
              <a:rPr lang="pt-PT" smtClean="0"/>
              <a:t>22/03/2021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Conta de Gerência | 2020 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F7EB-B2AD-4729-80A6-6D0EB9878926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133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9AD8-D56F-4FCD-8BF8-113F32B4A464}" type="datetime1">
              <a:rPr lang="pt-PT" smtClean="0"/>
              <a:t>22/03/2021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Conta de Gerência | 2020 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F7EB-B2AD-4729-80A6-6D0EB9878926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237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720A-60FA-4069-9B5D-C786A64AE430}" type="datetime1">
              <a:rPr lang="pt-PT" smtClean="0"/>
              <a:t>22/03/2021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Conta de Gerência | 2020 </a:t>
            </a:r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F7EB-B2AD-4729-80A6-6D0EB9878926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400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16A4-B43B-484D-B36E-E3DAD078F885}" type="datetime1">
              <a:rPr lang="pt-PT" smtClean="0"/>
              <a:t>22/03/2021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Conta de Gerência | 2020 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F7EB-B2AD-4729-80A6-6D0EB9878926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735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9172-B40D-4BAD-93D3-C1F763F51291}" type="datetime1">
              <a:rPr lang="pt-PT" smtClean="0"/>
              <a:t>22/03/2021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Conta de Gerência | 2020 </a:t>
            </a: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F7EB-B2AD-4729-80A6-6D0EB9878926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509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7530-4AFE-4F53-837E-EEFFF2131E59}" type="datetime1">
              <a:rPr lang="pt-PT" smtClean="0"/>
              <a:t>22/03/2021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Conta de Gerência | 2020 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F7EB-B2AD-4729-80A6-6D0EB9878926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145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389B-364F-45BB-B0D8-865855BA6F24}" type="datetime1">
              <a:rPr lang="pt-PT" smtClean="0"/>
              <a:t>22/03/2021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Conta de Gerência | 2020 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F7EB-B2AD-4729-80A6-6D0EB9878926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73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01AC2-9BA0-45E8-8572-6CD63937A531}" type="datetime1">
              <a:rPr lang="pt-PT" smtClean="0"/>
              <a:t>22/03/2021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smtClean="0"/>
              <a:t>Conta de Gerência | 2020 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5F7EB-B2AD-4729-80A6-6D0EB9878926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527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8686648"/>
              </p:ext>
            </p:extLst>
          </p:nvPr>
        </p:nvGraphicFramePr>
        <p:xfrm>
          <a:off x="683568" y="476672"/>
          <a:ext cx="746466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403648" y="5805264"/>
            <a:ext cx="657212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dirty="0">
                <a:solidFill>
                  <a:srgbClr val="002060"/>
                </a:solidFill>
              </a:rPr>
              <a:t>Agrupamento de Escolas Ferreira de </a:t>
            </a:r>
            <a:r>
              <a:rPr lang="pt-PT" sz="2800" b="1" dirty="0" smtClean="0">
                <a:solidFill>
                  <a:srgbClr val="002060"/>
                </a:solidFill>
              </a:rPr>
              <a:t>Castro</a:t>
            </a:r>
          </a:p>
          <a:p>
            <a:pPr algn="ctr"/>
            <a:r>
              <a:rPr lang="pt-PT" sz="2400" b="1" dirty="0" smtClean="0">
                <a:solidFill>
                  <a:srgbClr val="FF0000"/>
                </a:solidFill>
              </a:rPr>
              <a:t>RELATÓRIO DE CONTAS DE GERÊNCIAS 2020</a:t>
            </a:r>
            <a:endParaRPr lang="pt-P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30D1-4EE8-46B1-A12E-2293595959CE}" type="datetime1">
              <a:rPr lang="pt-PT" smtClean="0"/>
              <a:t>22/03/2021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>
          <a:xfrm>
            <a:off x="3134514" y="6433967"/>
            <a:ext cx="2895600" cy="365125"/>
          </a:xfrm>
        </p:spPr>
        <p:txBody>
          <a:bodyPr/>
          <a:lstStyle/>
          <a:p>
            <a:pPr lvl="0"/>
            <a:r>
              <a:rPr lang="pt-PT" dirty="0">
                <a:solidFill>
                  <a:prstClr val="black">
                    <a:tint val="75000"/>
                  </a:prstClr>
                </a:solidFill>
              </a:rPr>
              <a:t>Conta de Gerência | </a:t>
            </a:r>
            <a:r>
              <a:rPr lang="pt-PT" dirty="0" smtClean="0">
                <a:solidFill>
                  <a:prstClr val="black">
                    <a:tint val="75000"/>
                  </a:prstClr>
                </a:solidFill>
              </a:rPr>
              <a:t>2020</a:t>
            </a:r>
            <a:endParaRPr lang="pt-PT" dirty="0">
              <a:solidFill>
                <a:prstClr val="black">
                  <a:tint val="75000"/>
                </a:prstClr>
              </a:solidFill>
            </a:endParaRPr>
          </a:p>
          <a:p>
            <a:endParaRPr lang="pt-PT" dirty="0"/>
          </a:p>
        </p:txBody>
      </p:sp>
      <p:graphicFrame>
        <p:nvGraphicFramePr>
          <p:cNvPr id="4" name="Marcador de Posição de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90234"/>
              </p:ext>
            </p:extLst>
          </p:nvPr>
        </p:nvGraphicFramePr>
        <p:xfrm>
          <a:off x="539552" y="1050343"/>
          <a:ext cx="8064896" cy="414958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9864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kern="1200" dirty="0">
                          <a:solidFill>
                            <a:srgbClr val="FF0000"/>
                          </a:solidFill>
                        </a:rPr>
                        <a:t>PROGRAMA 017 | EDUCAÇÃO </a:t>
                      </a:r>
                      <a:endParaRPr lang="pt-PT" sz="24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1337"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>
                          <a:solidFill>
                            <a:schemeClr val="bg1"/>
                          </a:solidFill>
                        </a:rPr>
                        <a:t>CLASSIFICAÇÃO ECONÓMICA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>
                          <a:solidFill>
                            <a:schemeClr val="bg1"/>
                          </a:solidFill>
                        </a:rPr>
                        <a:t>DESIGNAÇÃO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>
                          <a:solidFill>
                            <a:schemeClr val="bg1"/>
                          </a:solidFill>
                        </a:rPr>
                        <a:t>ATIVIDADE 192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76264">
                <a:tc>
                  <a:txBody>
                    <a:bodyPr/>
                    <a:lstStyle/>
                    <a:p>
                      <a:pPr algn="l"/>
                      <a:r>
                        <a:rPr lang="pt-PT" sz="1400" dirty="0" smtClean="0"/>
                        <a:t>06.02.03.C0.00</a:t>
                      </a:r>
                      <a:endParaRPr lang="pt-P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Outras Despesas</a:t>
                      </a:r>
                    </a:p>
                    <a:p>
                      <a:pPr algn="ctr"/>
                      <a:r>
                        <a:rPr lang="pt-PT" sz="1400" dirty="0"/>
                        <a:t>Correntes</a:t>
                      </a:r>
                      <a:endParaRPr lang="pt-PT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pt-PT" sz="1300" baseline="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400" baseline="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400" baseline="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400" baseline="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aseline="0" dirty="0" smtClean="0"/>
                        <a:t>18.912,01€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aseline="0" dirty="0" smtClean="0"/>
                        <a:t>EPI’S</a:t>
                      </a:r>
                      <a:endParaRPr lang="pt-PT" sz="1400" baseline="0" dirty="0"/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i="0" dirty="0" smtClean="0"/>
                        <a:t>“Contingência COVID 2019 - prevenção, contenção, mitigação e tratamento”</a:t>
                      </a:r>
                      <a:endParaRPr lang="pt-PT" sz="1400" b="0" dirty="0" smtClean="0"/>
                    </a:p>
                    <a:p>
                      <a:pPr algn="r"/>
                      <a:endParaRPr lang="pt-PT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/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400" dirty="0"/>
                    </a:p>
                    <a:p>
                      <a:pPr algn="r"/>
                      <a:endParaRPr lang="pt-PT" sz="1400" dirty="0"/>
                    </a:p>
                    <a:p>
                      <a:pPr algn="r"/>
                      <a:endParaRPr lang="pt-PT" sz="14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aseline="0" dirty="0" smtClean="0"/>
                        <a:t>18.912,01€</a:t>
                      </a:r>
                    </a:p>
                    <a:p>
                      <a:pPr algn="r"/>
                      <a:endParaRPr lang="pt-PT" sz="1400" dirty="0"/>
                    </a:p>
                    <a:p>
                      <a:pPr algn="r"/>
                      <a:endParaRPr lang="pt-PT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4784">
                <a:tc>
                  <a:txBody>
                    <a:bodyPr/>
                    <a:lstStyle/>
                    <a:p>
                      <a:pPr algn="ctr"/>
                      <a:endParaRPr lang="pt-P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rgbClr val="FF0000"/>
                          </a:solidFill>
                        </a:rPr>
                        <a:t>TOTAL</a:t>
                      </a:r>
                      <a:endParaRPr lang="pt-PT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solidFill>
                            <a:srgbClr val="FF0000"/>
                          </a:solidFill>
                        </a:rPr>
                        <a:t>18.912,01€</a:t>
                      </a:r>
                      <a:endParaRPr lang="pt-PT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solidFill>
                            <a:srgbClr val="FF0000"/>
                          </a:solidFill>
                        </a:rPr>
                        <a:t>18.912,01€</a:t>
                      </a:r>
                      <a:endParaRPr lang="pt-PT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ângulo arredondado 4"/>
          <p:cNvSpPr/>
          <p:nvPr/>
        </p:nvSpPr>
        <p:spPr>
          <a:xfrm>
            <a:off x="549866" y="260648"/>
            <a:ext cx="8064896" cy="64807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3200" dirty="0">
                <a:solidFill>
                  <a:schemeClr val="bg1"/>
                </a:solidFill>
              </a:rPr>
              <a:t>ORÇAMENTO </a:t>
            </a:r>
            <a:r>
              <a:rPr lang="pt-PT" sz="3200" dirty="0" smtClean="0">
                <a:solidFill>
                  <a:schemeClr val="bg1"/>
                </a:solidFill>
              </a:rPr>
              <a:t>ESTADO - Receita</a:t>
            </a:r>
            <a:endParaRPr lang="pt-PT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7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C5B8-9628-4EAE-A391-4920AB66E5F3}" type="datetime1">
              <a:rPr lang="pt-PT" smtClean="0"/>
              <a:t>22/03/2021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PT" dirty="0">
                <a:solidFill>
                  <a:prstClr val="black">
                    <a:tint val="75000"/>
                  </a:prstClr>
                </a:solidFill>
              </a:rPr>
              <a:t>Conta de Gerência | 2020</a:t>
            </a:r>
          </a:p>
          <a:p>
            <a:endParaRPr lang="pt-PT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8406399"/>
              </p:ext>
            </p:extLst>
          </p:nvPr>
        </p:nvGraphicFramePr>
        <p:xfrm>
          <a:off x="539552" y="1124744"/>
          <a:ext cx="80648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ângulo arredondado 4"/>
          <p:cNvSpPr/>
          <p:nvPr/>
        </p:nvSpPr>
        <p:spPr>
          <a:xfrm>
            <a:off x="467544" y="256439"/>
            <a:ext cx="8064896" cy="64807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3200" dirty="0">
                <a:solidFill>
                  <a:schemeClr val="bg1"/>
                </a:solidFill>
              </a:rPr>
              <a:t>ORÇAMENTO </a:t>
            </a:r>
            <a:r>
              <a:rPr lang="pt-PT" sz="3200" dirty="0" smtClean="0">
                <a:solidFill>
                  <a:schemeClr val="bg1"/>
                </a:solidFill>
              </a:rPr>
              <a:t>ESTADO - Receita</a:t>
            </a:r>
            <a:endParaRPr lang="pt-PT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3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59DF-A704-4072-A223-C94FD3B72133}" type="datetime1">
              <a:rPr lang="pt-PT" smtClean="0"/>
              <a:t>22/03/2021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2000" smtClean="0"/>
              <a:t>Conta de Gerência | 2020 </a:t>
            </a:r>
            <a:endParaRPr lang="pt-PT" sz="2000" dirty="0"/>
          </a:p>
        </p:txBody>
      </p:sp>
      <p:graphicFrame>
        <p:nvGraphicFramePr>
          <p:cNvPr id="4" name="Marcador de Posição de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535615"/>
              </p:ext>
            </p:extLst>
          </p:nvPr>
        </p:nvGraphicFramePr>
        <p:xfrm>
          <a:off x="539927" y="1700808"/>
          <a:ext cx="8054582" cy="386790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75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13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390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606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kern="1200" dirty="0">
                          <a:solidFill>
                            <a:srgbClr val="FF0000"/>
                          </a:solidFill>
                        </a:rPr>
                        <a:t>ATIVIDADE  </a:t>
                      </a:r>
                      <a:r>
                        <a:rPr lang="pt-PT" sz="2000" kern="1200" dirty="0" smtClean="0">
                          <a:solidFill>
                            <a:srgbClr val="FF0000"/>
                          </a:solidFill>
                        </a:rPr>
                        <a:t>192  </a:t>
                      </a:r>
                      <a:r>
                        <a:rPr lang="pt-PT" sz="2000" kern="1200" dirty="0">
                          <a:solidFill>
                            <a:srgbClr val="FF0000"/>
                          </a:solidFill>
                        </a:rPr>
                        <a:t>Fonte de Financiamento </a:t>
                      </a:r>
                      <a:r>
                        <a:rPr lang="pt-PT" sz="2000" kern="1200" dirty="0" smtClean="0">
                          <a:solidFill>
                            <a:srgbClr val="FF0000"/>
                          </a:solidFill>
                        </a:rPr>
                        <a:t>111095</a:t>
                      </a:r>
                      <a:endParaRPr lang="pt-PT" sz="20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4248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/>
                        <a:t>CLASSIFICAÇÃO</a:t>
                      </a:r>
                    </a:p>
                    <a:p>
                      <a:pPr algn="ctr"/>
                      <a:r>
                        <a:rPr lang="pt-PT" sz="1800" dirty="0"/>
                        <a:t>ECONÓMICA</a:t>
                      </a:r>
                    </a:p>
                    <a:p>
                      <a:pPr algn="ctr"/>
                      <a:endParaRPr lang="pt-PT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/>
                        <a:t>AL</a:t>
                      </a:r>
                      <a:endParaRPr lang="pt-PT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/>
                        <a:t>DESIGNAÇÃO</a:t>
                      </a:r>
                      <a:endParaRPr lang="pt-PT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/>
                        <a:t>ORÇAMENTADO</a:t>
                      </a:r>
                      <a:endParaRPr lang="pt-PT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2032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02.01.04</a:t>
                      </a:r>
                    </a:p>
                    <a:p>
                      <a:r>
                        <a:rPr lang="pt-PT" sz="1600" dirty="0" smtClean="0"/>
                        <a:t>02.01.21</a:t>
                      </a:r>
                      <a:endParaRPr lang="pt-PT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Limpeza de Higiene</a:t>
                      </a:r>
                    </a:p>
                    <a:p>
                      <a:r>
                        <a:rPr lang="pt-PT" sz="1600" dirty="0" smtClean="0"/>
                        <a:t>Outros </a:t>
                      </a:r>
                      <a:r>
                        <a:rPr lang="pt-PT" sz="1600" dirty="0"/>
                        <a:t>Bens</a:t>
                      </a:r>
                      <a:endParaRPr lang="pt-PT" sz="1600" baseline="0" dirty="0"/>
                    </a:p>
                    <a:p>
                      <a:pPr algn="r"/>
                      <a:endParaRPr lang="pt-PT" sz="1600" dirty="0"/>
                    </a:p>
                    <a:p>
                      <a:pPr algn="r"/>
                      <a:endParaRPr lang="pt-PT" sz="1600" dirty="0"/>
                    </a:p>
                    <a:p>
                      <a:pPr algn="r"/>
                      <a:r>
                        <a:rPr lang="pt-PT" sz="1600" dirty="0">
                          <a:solidFill>
                            <a:srgbClr val="FF0000"/>
                          </a:solidFill>
                        </a:rPr>
                        <a:t>SUBTOTAL – BLOCO D</a:t>
                      </a:r>
                      <a:endParaRPr lang="pt-P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baseline="0" dirty="0" smtClean="0"/>
                        <a:t>3.815,58€</a:t>
                      </a:r>
                    </a:p>
                    <a:p>
                      <a:pPr marL="0" algn="r" defTabSz="914400" rtl="0" eaLnBrk="1" latinLnBrk="0" hangingPunct="1"/>
                      <a:r>
                        <a:rPr lang="pt-PT" sz="1600" kern="1200" baseline="0" dirty="0" smtClean="0"/>
                        <a:t>14.839,43€</a:t>
                      </a:r>
                      <a:endParaRPr lang="pt-PT" sz="1600" kern="1200" baseline="0" dirty="0"/>
                    </a:p>
                    <a:p>
                      <a:pPr algn="r"/>
                      <a:endParaRPr lang="pt-PT" sz="1600" dirty="0"/>
                    </a:p>
                    <a:p>
                      <a:pPr algn="r"/>
                      <a:endParaRPr lang="pt-PT" sz="1600" dirty="0"/>
                    </a:p>
                    <a:p>
                      <a:pPr algn="r"/>
                      <a:r>
                        <a:rPr lang="pt-PT" sz="1600" dirty="0" smtClean="0">
                          <a:solidFill>
                            <a:srgbClr val="FF0000"/>
                          </a:solidFill>
                        </a:rPr>
                        <a:t>18.655,01€</a:t>
                      </a:r>
                      <a:endParaRPr lang="pt-P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2032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02.01.11</a:t>
                      </a:r>
                      <a:endParaRPr lang="pt-PT" sz="1600" dirty="0"/>
                    </a:p>
                    <a:p>
                      <a:endParaRPr lang="pt-PT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Material de Consumo Clínico</a:t>
                      </a:r>
                      <a:endParaRPr lang="pt-PT" sz="1600" dirty="0"/>
                    </a:p>
                    <a:p>
                      <a:pPr algn="r"/>
                      <a:endParaRPr lang="pt-PT" sz="1600" dirty="0"/>
                    </a:p>
                    <a:p>
                      <a:pPr algn="r"/>
                      <a:endParaRPr lang="pt-PT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r"/>
                      <a:r>
                        <a:rPr lang="pt-PT" sz="1600" dirty="0" smtClean="0">
                          <a:solidFill>
                            <a:srgbClr val="FF0000"/>
                          </a:solidFill>
                        </a:rPr>
                        <a:t>SUBTOTAL </a:t>
                      </a:r>
                      <a:r>
                        <a:rPr lang="pt-PT" sz="1600" dirty="0">
                          <a:solidFill>
                            <a:srgbClr val="FF0000"/>
                          </a:solidFill>
                        </a:rPr>
                        <a:t>– BLOCO G</a:t>
                      </a:r>
                      <a:endParaRPr lang="pt-P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 smtClean="0"/>
                        <a:t>257,00€</a:t>
                      </a:r>
                      <a:endParaRPr lang="pt-PT" sz="1600" kern="1200" dirty="0"/>
                    </a:p>
                    <a:p>
                      <a:pPr algn="r"/>
                      <a:endParaRPr lang="pt-PT" sz="1600" dirty="0"/>
                    </a:p>
                    <a:p>
                      <a:pPr algn="r"/>
                      <a:endParaRPr lang="pt-PT" sz="1600" dirty="0"/>
                    </a:p>
                    <a:p>
                      <a:pPr algn="r"/>
                      <a:r>
                        <a:rPr lang="pt-PT" sz="1600" dirty="0" smtClean="0">
                          <a:solidFill>
                            <a:srgbClr val="FF0000"/>
                          </a:solidFill>
                        </a:rPr>
                        <a:t>257,00€</a:t>
                      </a:r>
                      <a:endParaRPr lang="pt-P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ângulo arredondado 4"/>
          <p:cNvSpPr/>
          <p:nvPr/>
        </p:nvSpPr>
        <p:spPr>
          <a:xfrm>
            <a:off x="549866" y="260648"/>
            <a:ext cx="8064896" cy="79208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3200" dirty="0">
                <a:solidFill>
                  <a:schemeClr val="bg1"/>
                </a:solidFill>
              </a:rPr>
              <a:t>ORÇAMENTO </a:t>
            </a:r>
            <a:r>
              <a:rPr lang="pt-PT" sz="3200" dirty="0" smtClean="0">
                <a:solidFill>
                  <a:schemeClr val="bg1"/>
                </a:solidFill>
              </a:rPr>
              <a:t>ESTADO - Despesa </a:t>
            </a:r>
            <a:endParaRPr lang="pt-PT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0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EE32-F898-4D61-8AB0-BA4BBCA30FA9}" type="datetime1">
              <a:rPr lang="pt-PT" smtClean="0"/>
              <a:t>22/03/2021</a:t>
            </a:fld>
            <a:endParaRPr lang="pt-PT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96238471"/>
              </p:ext>
            </p:extLst>
          </p:nvPr>
        </p:nvGraphicFramePr>
        <p:xfrm>
          <a:off x="549866" y="1484784"/>
          <a:ext cx="806489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ângulo arredondado 4"/>
          <p:cNvSpPr/>
          <p:nvPr/>
        </p:nvSpPr>
        <p:spPr>
          <a:xfrm>
            <a:off x="549866" y="260648"/>
            <a:ext cx="8064896" cy="64807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3200" dirty="0">
                <a:solidFill>
                  <a:schemeClr val="bg1"/>
                </a:solidFill>
              </a:rPr>
              <a:t>ORÇAMENTO </a:t>
            </a:r>
            <a:r>
              <a:rPr lang="pt-PT" sz="3200" dirty="0" smtClean="0">
                <a:solidFill>
                  <a:schemeClr val="bg1"/>
                </a:solidFill>
              </a:rPr>
              <a:t>ESTADO - Despesa</a:t>
            </a:r>
            <a:endParaRPr lang="pt-PT" sz="3200" dirty="0">
              <a:solidFill>
                <a:schemeClr val="bg1"/>
              </a:solidFill>
            </a:endParaRPr>
          </a:p>
        </p:txBody>
      </p:sp>
      <p:sp>
        <p:nvSpPr>
          <p:cNvPr id="6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Conta de Gerência | 2020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707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D836-BB75-4DD9-913A-3CC0AE1AA8BA}" type="datetime1">
              <a:rPr lang="pt-PT" smtClean="0"/>
              <a:t>22/03/2021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Conta de Gerência | 2020 </a:t>
            </a:r>
            <a:endParaRPr lang="pt-PT" dirty="0"/>
          </a:p>
        </p:txBody>
      </p:sp>
      <p:graphicFrame>
        <p:nvGraphicFramePr>
          <p:cNvPr id="4" name="Marcador de Posição de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28715"/>
              </p:ext>
            </p:extLst>
          </p:nvPr>
        </p:nvGraphicFramePr>
        <p:xfrm>
          <a:off x="549866" y="1412777"/>
          <a:ext cx="8054582" cy="4907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395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531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618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279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kern="1200" dirty="0">
                          <a:solidFill>
                            <a:srgbClr val="FF0000"/>
                          </a:solidFill>
                        </a:rPr>
                        <a:t>ATIVIDADE 190|191|192|197 Fonte de Financiamento 121/123 </a:t>
                      </a:r>
                      <a:endParaRPr lang="pt-PT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4081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CLASSIFICAÇÃO</a:t>
                      </a:r>
                    </a:p>
                    <a:p>
                      <a:pPr algn="ctr"/>
                      <a:r>
                        <a:rPr lang="pt-PT" sz="1600" dirty="0"/>
                        <a:t>ECONÓMICA</a:t>
                      </a:r>
                      <a:endParaRPr lang="pt-P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DESIGNAÇÃO</a:t>
                      </a:r>
                      <a:endParaRPr lang="pt-P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DESPENDIDO</a:t>
                      </a:r>
                      <a:endParaRPr lang="pt-PT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4839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02.01.07</a:t>
                      </a:r>
                    </a:p>
                    <a:p>
                      <a:r>
                        <a:rPr lang="pt-PT" sz="1600" dirty="0" smtClean="0"/>
                        <a:t>02.02.10A</a:t>
                      </a:r>
                      <a:endParaRPr lang="pt-PT" sz="1600" dirty="0"/>
                    </a:p>
                    <a:p>
                      <a:r>
                        <a:rPr lang="pt-PT" sz="1600" dirty="0"/>
                        <a:t>02.02.10B</a:t>
                      </a:r>
                    </a:p>
                    <a:p>
                      <a:endParaRPr lang="pt-PT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Vestuário e artigos pessoais</a:t>
                      </a:r>
                    </a:p>
                    <a:p>
                      <a:r>
                        <a:rPr lang="pt-PT" sz="1600" dirty="0" smtClean="0"/>
                        <a:t>Transportes </a:t>
                      </a:r>
                      <a:r>
                        <a:rPr lang="pt-PT" sz="1600" dirty="0"/>
                        <a:t>– Visitas de Estudo</a:t>
                      </a:r>
                    </a:p>
                    <a:p>
                      <a:r>
                        <a:rPr lang="pt-PT" sz="1600" dirty="0"/>
                        <a:t>Transportes</a:t>
                      </a:r>
                      <a:r>
                        <a:rPr lang="pt-PT" sz="1600" baseline="0" dirty="0"/>
                        <a:t> – Outras Despesas</a:t>
                      </a:r>
                    </a:p>
                    <a:p>
                      <a:pPr algn="r"/>
                      <a:r>
                        <a:rPr lang="pt-PT" sz="1600" baseline="0" dirty="0">
                          <a:solidFill>
                            <a:srgbClr val="FF0000"/>
                          </a:solidFill>
                        </a:rPr>
                        <a:t>SUBTOTAL – BLOCO A</a:t>
                      </a:r>
                      <a:endParaRPr lang="pt-PT" sz="16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aseline="0" dirty="0" smtClean="0"/>
                        <a:t>201,05€</a:t>
                      </a:r>
                    </a:p>
                    <a:p>
                      <a:pPr algn="r"/>
                      <a:r>
                        <a:rPr lang="pt-PT" sz="1600" baseline="0" dirty="0" smtClean="0"/>
                        <a:t>2.969,21€</a:t>
                      </a:r>
                      <a:endParaRPr lang="pt-PT" sz="1600" baseline="0" dirty="0"/>
                    </a:p>
                    <a:p>
                      <a:pPr marL="0" algn="r" defTabSz="914400" rtl="0" eaLnBrk="1" latinLnBrk="0" hangingPunct="1"/>
                      <a:r>
                        <a:rPr lang="pt-PT" sz="1600" kern="1200" dirty="0" smtClean="0"/>
                        <a:t>158,34€</a:t>
                      </a:r>
                      <a:endParaRPr lang="pt-PT" sz="1600" kern="1200" dirty="0"/>
                    </a:p>
                    <a:p>
                      <a:pPr algn="r"/>
                      <a:r>
                        <a:rPr lang="pt-PT" sz="1600" baseline="0" dirty="0" smtClean="0">
                          <a:solidFill>
                            <a:srgbClr val="FF0000"/>
                          </a:solidFill>
                        </a:rPr>
                        <a:t>3.328,60€</a:t>
                      </a:r>
                      <a:endParaRPr lang="pt-P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422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02.01.20A</a:t>
                      </a:r>
                      <a:endParaRPr lang="pt-PT" sz="1600" dirty="0"/>
                    </a:p>
                    <a:p>
                      <a:endParaRPr lang="pt-PT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02.01.20D</a:t>
                      </a:r>
                    </a:p>
                    <a:p>
                      <a:endParaRPr lang="pt-PT" sz="1600" dirty="0" smtClean="0"/>
                    </a:p>
                    <a:p>
                      <a:r>
                        <a:rPr lang="pt-PT" sz="1600" dirty="0" smtClean="0"/>
                        <a:t>02.01.20E</a:t>
                      </a:r>
                      <a:endParaRPr lang="pt-PT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Material </a:t>
                      </a:r>
                      <a:r>
                        <a:rPr lang="pt-PT" sz="1600" dirty="0"/>
                        <a:t>de educação cultura e recreio – </a:t>
                      </a:r>
                      <a:r>
                        <a:rPr lang="pt-PT" sz="1600" dirty="0" smtClean="0"/>
                        <a:t>Laboratórios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 Material </a:t>
                      </a:r>
                      <a:r>
                        <a:rPr lang="pt-PT" sz="1600" dirty="0"/>
                        <a:t>de educação cultura e recreio – Desporto e Lazer</a:t>
                      </a:r>
                    </a:p>
                    <a:p>
                      <a:r>
                        <a:rPr lang="pt-PT" sz="1600" dirty="0"/>
                        <a:t>Material de educação cultura e recreio - Outros</a:t>
                      </a:r>
                      <a:endParaRPr lang="pt-PT" sz="1600" baseline="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aseline="0" dirty="0">
                          <a:solidFill>
                            <a:srgbClr val="FF0000"/>
                          </a:solidFill>
                        </a:rPr>
                        <a:t>SUBTOTAL – BLOCO B</a:t>
                      </a:r>
                      <a:endParaRPr lang="pt-P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kern="1200" dirty="0" smtClean="0"/>
                        <a:t>269,84€</a:t>
                      </a:r>
                      <a:endParaRPr lang="pt-PT" sz="1600" kern="1200" dirty="0"/>
                    </a:p>
                    <a:p>
                      <a:pPr algn="r"/>
                      <a:endParaRPr lang="pt-PT" sz="1600" dirty="0"/>
                    </a:p>
                    <a:p>
                      <a:pPr algn="r"/>
                      <a:r>
                        <a:rPr lang="pt-PT" sz="1600" dirty="0" smtClean="0"/>
                        <a:t>11,25€</a:t>
                      </a:r>
                      <a:endParaRPr lang="pt-PT" sz="1600" dirty="0"/>
                    </a:p>
                    <a:p>
                      <a:pPr algn="r"/>
                      <a:endParaRPr lang="pt-PT" sz="1600" dirty="0"/>
                    </a:p>
                    <a:p>
                      <a:pPr algn="r"/>
                      <a:r>
                        <a:rPr lang="pt-PT" sz="1600" dirty="0" smtClean="0"/>
                        <a:t>3.883,12€</a:t>
                      </a:r>
                      <a:endParaRPr lang="pt-PT" sz="1600" dirty="0"/>
                    </a:p>
                    <a:p>
                      <a:pPr algn="r"/>
                      <a:r>
                        <a:rPr lang="pt-PT" sz="1600" dirty="0" smtClean="0">
                          <a:solidFill>
                            <a:srgbClr val="FF0000"/>
                          </a:solidFill>
                        </a:rPr>
                        <a:t>4.164,21€</a:t>
                      </a:r>
                      <a:endParaRPr lang="pt-P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734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600" kern="1200" dirty="0" smtClean="0"/>
                        <a:t>02.02.09A</a:t>
                      </a:r>
                      <a:endParaRPr lang="pt-PT" sz="1600" kern="1200" dirty="0"/>
                    </a:p>
                    <a:p>
                      <a:pPr marL="0" algn="l" defTabSz="914400" rtl="0" eaLnBrk="1" latinLnBrk="0" hangingPunct="1"/>
                      <a:r>
                        <a:rPr lang="pt-PT" sz="1600" kern="1200" dirty="0"/>
                        <a:t>02.02.09C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dirty="0"/>
                        <a:t>02.02.09F</a:t>
                      </a:r>
                    </a:p>
                    <a:p>
                      <a:pPr marL="0" algn="l" defTabSz="914400" rtl="0" eaLnBrk="1" latinLnBrk="0" hangingPunct="1"/>
                      <a:endParaRPr lang="pt-PT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600" kern="1200" dirty="0" smtClean="0"/>
                        <a:t>Comunicações – Acesso à Internet</a:t>
                      </a:r>
                      <a:endParaRPr lang="pt-PT" sz="1600" kern="1200" dirty="0"/>
                    </a:p>
                    <a:p>
                      <a:pPr marL="0" algn="l" defTabSz="914400" rtl="0" eaLnBrk="1" latinLnBrk="0" hangingPunct="1"/>
                      <a:r>
                        <a:rPr lang="pt-PT" sz="1600" kern="1200" dirty="0"/>
                        <a:t>Comunicações</a:t>
                      </a:r>
                    </a:p>
                    <a:p>
                      <a:pPr marL="0" algn="l" defTabSz="914400" rtl="0" eaLnBrk="1" latinLnBrk="0" hangingPunct="1"/>
                      <a:r>
                        <a:rPr lang="pt-PT" sz="1600" kern="1200" dirty="0"/>
                        <a:t>Outros Serviços de Comunicações</a:t>
                      </a:r>
                      <a:endParaRPr lang="pt-PT" sz="1600" baseline="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baseline="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aseline="0" dirty="0">
                          <a:solidFill>
                            <a:srgbClr val="FF0000"/>
                          </a:solidFill>
                        </a:rPr>
                        <a:t>SUBTOTAL – BLOCO C</a:t>
                      </a:r>
                      <a:endParaRPr lang="pt-P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138,21€</a:t>
                      </a:r>
                      <a:endParaRPr lang="pt-PT" sz="1600" dirty="0"/>
                    </a:p>
                    <a:p>
                      <a:pPr algn="r"/>
                      <a:r>
                        <a:rPr lang="pt-PT" sz="1600" dirty="0" smtClean="0"/>
                        <a:t>394,71€</a:t>
                      </a:r>
                      <a:endParaRPr lang="pt-PT" sz="1600" dirty="0"/>
                    </a:p>
                    <a:p>
                      <a:pPr algn="r"/>
                      <a:r>
                        <a:rPr lang="pt-PT" sz="1600" dirty="0" smtClean="0"/>
                        <a:t>1.093,15€</a:t>
                      </a:r>
                      <a:endParaRPr lang="pt-PT" sz="1600" dirty="0"/>
                    </a:p>
                    <a:p>
                      <a:pPr algn="r"/>
                      <a:endParaRPr lang="pt-PT" sz="1600" dirty="0"/>
                    </a:p>
                    <a:p>
                      <a:pPr algn="r"/>
                      <a:r>
                        <a:rPr lang="pt-PT" sz="1600" dirty="0" smtClean="0">
                          <a:solidFill>
                            <a:srgbClr val="FF0000"/>
                          </a:solidFill>
                        </a:rPr>
                        <a:t>1.626,07€</a:t>
                      </a:r>
                      <a:endParaRPr lang="pt-P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ângulo arredondado 4"/>
          <p:cNvSpPr/>
          <p:nvPr/>
        </p:nvSpPr>
        <p:spPr>
          <a:xfrm>
            <a:off x="549866" y="260648"/>
            <a:ext cx="8064896" cy="72008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3200" dirty="0">
                <a:solidFill>
                  <a:schemeClr val="bg1"/>
                </a:solidFill>
              </a:rPr>
              <a:t>ORÇAMENTO DE RECEITAS </a:t>
            </a:r>
            <a:r>
              <a:rPr lang="pt-PT" sz="3200" dirty="0" smtClean="0">
                <a:solidFill>
                  <a:schemeClr val="bg1"/>
                </a:solidFill>
              </a:rPr>
              <a:t>PRÓPRIAS - Despesa</a:t>
            </a:r>
            <a:endParaRPr lang="pt-PT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3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AD3C-EF14-47F6-9142-CF20B4761B0F}" type="datetime1">
              <a:rPr lang="pt-PT" smtClean="0"/>
              <a:t>22/03/2021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Conta de Gerência | 2020 </a:t>
            </a:r>
            <a:endParaRPr lang="pt-PT" dirty="0"/>
          </a:p>
        </p:txBody>
      </p:sp>
      <p:sp>
        <p:nvSpPr>
          <p:cNvPr id="4" name="Rectângulo arredondado 3"/>
          <p:cNvSpPr/>
          <p:nvPr/>
        </p:nvSpPr>
        <p:spPr>
          <a:xfrm>
            <a:off x="549866" y="260648"/>
            <a:ext cx="8064896" cy="64807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3200" dirty="0">
                <a:solidFill>
                  <a:schemeClr val="bg1"/>
                </a:solidFill>
              </a:rPr>
              <a:t>ORÇAMENTO DE RECEITAS </a:t>
            </a:r>
            <a:r>
              <a:rPr lang="pt-PT" sz="3200" dirty="0" smtClean="0">
                <a:solidFill>
                  <a:schemeClr val="bg1"/>
                </a:solidFill>
              </a:rPr>
              <a:t>PRÓPRIAS - Despesa</a:t>
            </a:r>
            <a:endParaRPr lang="pt-PT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Marcador de Posição de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712831"/>
              </p:ext>
            </p:extLst>
          </p:nvPr>
        </p:nvGraphicFramePr>
        <p:xfrm>
          <a:off x="549866" y="1340769"/>
          <a:ext cx="8054583" cy="5004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670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68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133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473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0874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kern="1200" dirty="0">
                          <a:solidFill>
                            <a:srgbClr val="FF0000"/>
                          </a:solidFill>
                        </a:rPr>
                        <a:t>ATIVIDADE 190|191|192|197 Fonte de Financiamento 121/123 </a:t>
                      </a:r>
                      <a:endParaRPr lang="pt-PT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426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600" kern="1200" dirty="0" smtClean="0"/>
                        <a:t>02.01.08A</a:t>
                      </a:r>
                      <a:endParaRPr lang="pt-PT" sz="1600" kern="1200" dirty="0"/>
                    </a:p>
                    <a:p>
                      <a:r>
                        <a:rPr lang="pt-PT" sz="1600" dirty="0" smtClean="0"/>
                        <a:t>02.01.21</a:t>
                      </a:r>
                      <a:endParaRPr lang="pt-PT" sz="1600" dirty="0"/>
                    </a:p>
                    <a:p>
                      <a:endParaRPr lang="pt-PT" sz="1600" dirty="0"/>
                    </a:p>
                    <a:p>
                      <a:endParaRPr lang="pt-P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kern="1200" dirty="0" smtClean="0"/>
                        <a:t>Material </a:t>
                      </a:r>
                      <a:r>
                        <a:rPr lang="pt-PT" sz="1600" kern="1200" dirty="0"/>
                        <a:t>de escritório</a:t>
                      </a:r>
                    </a:p>
                    <a:p>
                      <a:r>
                        <a:rPr lang="pt-PT" sz="1600" dirty="0" smtClean="0"/>
                        <a:t>Outros </a:t>
                      </a:r>
                      <a:r>
                        <a:rPr lang="pt-PT" sz="1600" dirty="0"/>
                        <a:t>bens</a:t>
                      </a:r>
                    </a:p>
                    <a:p>
                      <a:pPr algn="r"/>
                      <a:endParaRPr lang="pt-PT" sz="1600" dirty="0"/>
                    </a:p>
                    <a:p>
                      <a:pPr algn="r"/>
                      <a:r>
                        <a:rPr lang="pt-PT" sz="1600" dirty="0">
                          <a:solidFill>
                            <a:srgbClr val="FF0000"/>
                          </a:solidFill>
                        </a:rPr>
                        <a:t>SUBTOTAL – BLOCO D</a:t>
                      </a:r>
                      <a:endParaRPr lang="pt-P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1.653,11€</a:t>
                      </a:r>
                      <a:endParaRPr lang="pt-PT" sz="1600" dirty="0"/>
                    </a:p>
                    <a:p>
                      <a:pPr marL="0" algn="r" defTabSz="914400" rtl="0" eaLnBrk="1" latinLnBrk="0" hangingPunct="1"/>
                      <a:r>
                        <a:rPr lang="pt-PT" sz="1600" kern="1200" dirty="0" smtClean="0"/>
                        <a:t>3.719,34€</a:t>
                      </a:r>
                    </a:p>
                    <a:p>
                      <a:pPr marL="0" algn="r" defTabSz="914400" rtl="0" eaLnBrk="1" latinLnBrk="0" hangingPunct="1"/>
                      <a:endParaRPr lang="pt-PT" sz="1600" kern="1200" dirty="0" smtClean="0"/>
                    </a:p>
                    <a:p>
                      <a:pPr marL="0" algn="r" defTabSz="914400" rtl="0" eaLnBrk="1" latinLnBrk="0" hangingPunct="1"/>
                      <a:r>
                        <a:rPr lang="pt-PT" sz="1600" kern="1200" dirty="0" smtClean="0">
                          <a:solidFill>
                            <a:srgbClr val="FF0000"/>
                          </a:solidFill>
                        </a:rPr>
                        <a:t>5.372,45€</a:t>
                      </a:r>
                      <a:endParaRPr lang="pt-PT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7865">
                <a:tc>
                  <a:txBody>
                    <a:bodyPr/>
                    <a:lstStyle/>
                    <a:p>
                      <a:r>
                        <a:rPr lang="pt-PT" sz="1600" dirty="0"/>
                        <a:t>02.02.08</a:t>
                      </a:r>
                      <a:endParaRPr lang="pt-P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600" dirty="0"/>
                        <a:t>Locação</a:t>
                      </a:r>
                      <a:r>
                        <a:rPr lang="pt-PT" sz="1600" baseline="0" dirty="0"/>
                        <a:t> de outros bens</a:t>
                      </a:r>
                    </a:p>
                    <a:p>
                      <a:pPr algn="l"/>
                      <a:endParaRPr lang="pt-PT" sz="1600" baseline="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solidFill>
                            <a:srgbClr val="FF0000"/>
                          </a:solidFill>
                        </a:rPr>
                        <a:t>SUBTOTAL – BLOCO E</a:t>
                      </a:r>
                      <a:endParaRPr lang="pt-P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 smtClean="0"/>
                        <a:t>120,88€</a:t>
                      </a:r>
                      <a:endParaRPr lang="pt-PT" sz="1600" kern="1200" dirty="0"/>
                    </a:p>
                    <a:p>
                      <a:pPr marL="0" algn="r" defTabSz="914400" rtl="0" eaLnBrk="1" latinLnBrk="0" hangingPunct="1"/>
                      <a:endParaRPr lang="pt-PT" sz="1600" kern="1200" dirty="0"/>
                    </a:p>
                    <a:p>
                      <a:pPr marL="0" algn="r" defTabSz="914400" rtl="0" eaLnBrk="1" latinLnBrk="0" hangingPunct="1"/>
                      <a:r>
                        <a:rPr lang="pt-PT" sz="1600" kern="1200" dirty="0" smtClean="0">
                          <a:solidFill>
                            <a:srgbClr val="FF0000"/>
                          </a:solidFill>
                        </a:rPr>
                        <a:t>120,88€</a:t>
                      </a:r>
                      <a:endParaRPr lang="pt-PT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7865">
                <a:tc>
                  <a:txBody>
                    <a:bodyPr/>
                    <a:lstStyle/>
                    <a:p>
                      <a:r>
                        <a:rPr lang="pt-PT" sz="1600" dirty="0"/>
                        <a:t>02.02.19</a:t>
                      </a:r>
                      <a:endParaRPr lang="pt-PT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baseline="0" dirty="0"/>
                        <a:t>Assistência técnica</a:t>
                      </a:r>
                    </a:p>
                    <a:p>
                      <a:pPr algn="r"/>
                      <a:endParaRPr lang="pt-PT" sz="1600" dirty="0"/>
                    </a:p>
                    <a:p>
                      <a:pPr algn="r"/>
                      <a:r>
                        <a:rPr lang="pt-PT" sz="1600" dirty="0">
                          <a:solidFill>
                            <a:srgbClr val="FF0000"/>
                          </a:solidFill>
                        </a:rPr>
                        <a:t>SUBTOTAL – BLOCO F</a:t>
                      </a:r>
                      <a:endParaRPr lang="pt-P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kern="1200" baseline="0" dirty="0" smtClean="0"/>
                        <a:t>123,00€</a:t>
                      </a:r>
                      <a:endParaRPr lang="pt-PT" sz="1600" kern="1200" baseline="0" dirty="0"/>
                    </a:p>
                    <a:p>
                      <a:pPr algn="r"/>
                      <a:endParaRPr lang="pt-PT" sz="1600" dirty="0"/>
                    </a:p>
                    <a:p>
                      <a:pPr algn="r"/>
                      <a:r>
                        <a:rPr lang="pt-PT" sz="1600" dirty="0" smtClean="0">
                          <a:solidFill>
                            <a:srgbClr val="FF0000"/>
                          </a:solidFill>
                        </a:rPr>
                        <a:t>123,00€</a:t>
                      </a:r>
                      <a:endParaRPr lang="pt-P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7865">
                <a:tc>
                  <a:txBody>
                    <a:bodyPr/>
                    <a:lstStyle/>
                    <a:p>
                      <a:r>
                        <a:rPr lang="pt-PT" sz="1600" dirty="0"/>
                        <a:t>02.01.15</a:t>
                      </a:r>
                    </a:p>
                    <a:p>
                      <a:r>
                        <a:rPr lang="pt-PT" sz="1600" dirty="0" smtClean="0"/>
                        <a:t>02.02.25B</a:t>
                      </a:r>
                      <a:endParaRPr lang="pt-P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Prémios, condecorações e ofertas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Outros</a:t>
                      </a:r>
                      <a:r>
                        <a:rPr lang="pt-PT" sz="1600" baseline="0" dirty="0" smtClean="0"/>
                        <a:t> </a:t>
                      </a:r>
                      <a:r>
                        <a:rPr lang="pt-PT" sz="1600" baseline="0" dirty="0"/>
                        <a:t>Serviços - </a:t>
                      </a:r>
                      <a:r>
                        <a:rPr lang="pt-PT" sz="1600" baseline="0" dirty="0" smtClean="0"/>
                        <a:t>Diversos</a:t>
                      </a:r>
                      <a:endParaRPr lang="pt-PT" sz="16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solidFill>
                            <a:srgbClr val="FF0000"/>
                          </a:solidFill>
                        </a:rPr>
                        <a:t>SUBTOTAL – BLOCO G</a:t>
                      </a:r>
                      <a:endParaRPr lang="pt-P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pt-PT" sz="1600" kern="1200" dirty="0" smtClean="0"/>
                        <a:t>60,00€</a:t>
                      </a:r>
                      <a:endParaRPr kumimoji="0" lang="pt-PT" sz="1600" kern="1200" dirty="0"/>
                    </a:p>
                    <a:p>
                      <a:pPr algn="r"/>
                      <a:r>
                        <a:rPr kumimoji="0" lang="pt-PT" sz="1600" kern="1200" dirty="0" smtClean="0"/>
                        <a:t>35.168,42€</a:t>
                      </a:r>
                      <a:endParaRPr kumimoji="0" lang="pt-PT" sz="1600" kern="1200" dirty="0"/>
                    </a:p>
                    <a:p>
                      <a:pPr algn="r"/>
                      <a:r>
                        <a:rPr kumimoji="0" lang="pt-PT" sz="1600" kern="1200" dirty="0" smtClean="0">
                          <a:solidFill>
                            <a:srgbClr val="FF0000"/>
                          </a:solidFill>
                        </a:rPr>
                        <a:t>35.228,42€</a:t>
                      </a:r>
                      <a:endParaRPr lang="pt-P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37806">
                <a:tc>
                  <a:txBody>
                    <a:bodyPr/>
                    <a:lstStyle/>
                    <a:p>
                      <a:r>
                        <a:rPr lang="pt-PT" sz="1600" b="0" dirty="0" smtClean="0"/>
                        <a:t>07.01.10D</a:t>
                      </a:r>
                      <a:endParaRPr lang="pt-P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Equipamento Básico – Desporto e Lazer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solidFill>
                            <a:srgbClr val="FF0000"/>
                          </a:solidFill>
                        </a:rPr>
                        <a:t>SUBTOTAL – BLOCO G</a:t>
                      </a:r>
                      <a:endParaRPr lang="pt-PT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pt-P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699,99€</a:t>
                      </a:r>
                    </a:p>
                    <a:p>
                      <a:pPr marL="0" algn="r" defTabSz="914400" rtl="0" eaLnBrk="1" latinLnBrk="0" hangingPunct="1"/>
                      <a:endParaRPr kumimoji="0" lang="pt-PT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r>
                        <a:rPr kumimoji="0" lang="pt-PT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699,99€</a:t>
                      </a:r>
                      <a:endParaRPr kumimoji="0" lang="pt-PT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BF92-7BC8-46E4-B1D5-0E782A477CD5}" type="datetime1">
              <a:rPr lang="pt-PT" smtClean="0"/>
              <a:t>22/03/2021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Conta de Gerência | 2020 </a:t>
            </a:r>
            <a:endParaRPr lang="pt-PT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52937363"/>
              </p:ext>
            </p:extLst>
          </p:nvPr>
        </p:nvGraphicFramePr>
        <p:xfrm>
          <a:off x="549866" y="1124744"/>
          <a:ext cx="806489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ângulo arredondado 4"/>
          <p:cNvSpPr/>
          <p:nvPr/>
        </p:nvSpPr>
        <p:spPr>
          <a:xfrm>
            <a:off x="549866" y="260648"/>
            <a:ext cx="8064896" cy="72008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3200" dirty="0">
                <a:solidFill>
                  <a:schemeClr val="bg1"/>
                </a:solidFill>
              </a:rPr>
              <a:t>ORÇAMENTO DE RECEITAS PRÓPRIAS</a:t>
            </a:r>
          </a:p>
        </p:txBody>
      </p:sp>
    </p:spTree>
    <p:extLst>
      <p:ext uri="{BB962C8B-B14F-4D97-AF65-F5344CB8AC3E}">
        <p14:creationId xmlns:p14="http://schemas.microsoft.com/office/powerpoint/2010/main" val="283990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>
          <a:xfrm>
            <a:off x="524654" y="6224533"/>
            <a:ext cx="2133600" cy="365125"/>
          </a:xfrm>
        </p:spPr>
        <p:txBody>
          <a:bodyPr/>
          <a:lstStyle/>
          <a:p>
            <a:fld id="{8BDC85EE-C489-49C5-A1BF-5DDA2FA65D4C}" type="datetime1">
              <a:rPr lang="pt-PT" smtClean="0"/>
              <a:t>22/03/2021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Conta de Gerência | 2020 </a:t>
            </a:r>
            <a:endParaRPr lang="pt-PT" dirty="0"/>
          </a:p>
        </p:txBody>
      </p:sp>
      <p:sp>
        <p:nvSpPr>
          <p:cNvPr id="4" name="Rectângulo arredondado 3"/>
          <p:cNvSpPr/>
          <p:nvPr/>
        </p:nvSpPr>
        <p:spPr>
          <a:xfrm>
            <a:off x="569744" y="260648"/>
            <a:ext cx="7982574" cy="64807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2400" dirty="0">
                <a:solidFill>
                  <a:schemeClr val="bg1"/>
                </a:solidFill>
              </a:rPr>
              <a:t>PROGRAMA APROXIMAR </a:t>
            </a:r>
            <a:r>
              <a:rPr lang="pt-PT" sz="2400" dirty="0" smtClean="0">
                <a:solidFill>
                  <a:schemeClr val="bg1"/>
                </a:solidFill>
              </a:rPr>
              <a:t>EDUCAÇÃO - Despesa</a:t>
            </a:r>
            <a:endParaRPr lang="pt-PT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Marcador de Posição de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912187"/>
              </p:ext>
            </p:extLst>
          </p:nvPr>
        </p:nvGraphicFramePr>
        <p:xfrm>
          <a:off x="549866" y="1484784"/>
          <a:ext cx="7982574" cy="40850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059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446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20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35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kern="1200" dirty="0">
                          <a:solidFill>
                            <a:srgbClr val="FF0000"/>
                          </a:solidFill>
                        </a:rPr>
                        <a:t>ATIVIDADE </a:t>
                      </a:r>
                      <a:r>
                        <a:rPr lang="pt-PT" sz="2000" kern="1200" dirty="0" smtClean="0">
                          <a:solidFill>
                            <a:srgbClr val="FF0000"/>
                          </a:solidFill>
                        </a:rPr>
                        <a:t>190|192|197|199 </a:t>
                      </a:r>
                      <a:r>
                        <a:rPr lang="pt-PT" sz="2000" kern="1200" dirty="0">
                          <a:solidFill>
                            <a:srgbClr val="FF0000"/>
                          </a:solidFill>
                        </a:rPr>
                        <a:t>Fonte de Financiamento 129 </a:t>
                      </a:r>
                      <a:endParaRPr lang="pt-PT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6669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CLASSIFICAÇÃO</a:t>
                      </a:r>
                    </a:p>
                    <a:p>
                      <a:pPr algn="ctr"/>
                      <a:r>
                        <a:rPr lang="pt-PT" sz="1600" dirty="0"/>
                        <a:t>ECONÓMICA</a:t>
                      </a:r>
                      <a:endParaRPr lang="pt-P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DESIGNAÇÃO</a:t>
                      </a:r>
                      <a:endParaRPr lang="pt-P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DESPENDIDO</a:t>
                      </a:r>
                      <a:endParaRPr lang="pt-PT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0497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02.02.10A</a:t>
                      </a:r>
                      <a:endParaRPr lang="pt-PT" sz="1600" dirty="0"/>
                    </a:p>
                    <a:p>
                      <a:r>
                        <a:rPr lang="pt-PT" sz="1600" kern="1200" dirty="0"/>
                        <a:t>02.02.10B</a:t>
                      </a:r>
                      <a:endParaRPr lang="pt-PT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dirty="0" smtClean="0"/>
                        <a:t>Transportes </a:t>
                      </a:r>
                      <a:r>
                        <a:rPr lang="pt-PT" sz="1600" kern="1200" dirty="0"/>
                        <a:t>– Visitas de Estudo</a:t>
                      </a:r>
                      <a:endParaRPr lang="pt-PT" sz="1600" dirty="0"/>
                    </a:p>
                    <a:p>
                      <a:r>
                        <a:rPr lang="pt-PT" sz="1600" kern="1200" dirty="0"/>
                        <a:t>Transportes – Outras Despesas</a:t>
                      </a:r>
                    </a:p>
                    <a:p>
                      <a:pPr algn="r"/>
                      <a:endParaRPr lang="pt-PT" sz="1600" baseline="0" dirty="0"/>
                    </a:p>
                    <a:p>
                      <a:pPr algn="r"/>
                      <a:r>
                        <a:rPr lang="pt-PT" sz="1600" baseline="0" dirty="0">
                          <a:solidFill>
                            <a:srgbClr val="FF0000"/>
                          </a:solidFill>
                        </a:rPr>
                        <a:t>SUBTOTAL – BLOCO A</a:t>
                      </a:r>
                      <a:endParaRPr lang="pt-PT" sz="16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aseline="0" dirty="0" smtClean="0"/>
                        <a:t>588,30€</a:t>
                      </a:r>
                      <a:endParaRPr lang="pt-PT" sz="1600" baseline="0" dirty="0"/>
                    </a:p>
                    <a:p>
                      <a:pPr algn="r"/>
                      <a:r>
                        <a:rPr lang="pt-PT" sz="1600" baseline="0" dirty="0" smtClean="0"/>
                        <a:t>2.304,54€</a:t>
                      </a:r>
                      <a:endParaRPr lang="pt-PT" sz="1600" baseline="0" dirty="0"/>
                    </a:p>
                    <a:p>
                      <a:pPr algn="r"/>
                      <a:endParaRPr lang="pt-PT" sz="1600" baseline="0" dirty="0"/>
                    </a:p>
                    <a:p>
                      <a:pPr algn="r"/>
                      <a:r>
                        <a:rPr lang="pt-PT" sz="1600" baseline="0" dirty="0" smtClean="0">
                          <a:solidFill>
                            <a:srgbClr val="FF0000"/>
                          </a:solidFill>
                        </a:rPr>
                        <a:t>2.892,84€</a:t>
                      </a:r>
                      <a:endParaRPr lang="pt-P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42922">
                <a:tc>
                  <a:txBody>
                    <a:bodyPr/>
                    <a:lstStyle/>
                    <a:p>
                      <a:r>
                        <a:rPr lang="pt-PT" sz="1600" kern="1200" dirty="0" smtClean="0"/>
                        <a:t>02.01.20A</a:t>
                      </a:r>
                      <a:endParaRPr lang="pt-PT" sz="1600" kern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kern="12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kern="12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dirty="0"/>
                        <a:t>02.01.20E</a:t>
                      </a:r>
                    </a:p>
                    <a:p>
                      <a:endParaRPr lang="pt-PT" sz="16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kern="1200" dirty="0" smtClean="0"/>
                        <a:t>Material </a:t>
                      </a:r>
                      <a:r>
                        <a:rPr lang="pt-PT" sz="1600" kern="1200" dirty="0"/>
                        <a:t>de educação cultura e recreio – Laboratórios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kern="12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dirty="0"/>
                        <a:t>Material de educação cultura e recreio – Outros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baseline="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aseline="0" dirty="0" smtClean="0">
                          <a:solidFill>
                            <a:srgbClr val="FF0000"/>
                          </a:solidFill>
                        </a:rPr>
                        <a:t>SUBTOTAL </a:t>
                      </a:r>
                      <a:r>
                        <a:rPr lang="pt-PT" sz="1600" baseline="0" dirty="0">
                          <a:solidFill>
                            <a:srgbClr val="FF0000"/>
                          </a:solidFill>
                        </a:rPr>
                        <a:t>– BLOCO B</a:t>
                      </a:r>
                      <a:endParaRPr lang="pt-P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kern="1200" dirty="0" smtClean="0"/>
                        <a:t>177,08€</a:t>
                      </a:r>
                      <a:endParaRPr lang="pt-PT" sz="1600" kern="1200" dirty="0"/>
                    </a:p>
                    <a:p>
                      <a:pPr algn="r"/>
                      <a:endParaRPr lang="pt-PT" sz="1600" dirty="0" smtClean="0"/>
                    </a:p>
                    <a:p>
                      <a:pPr algn="r"/>
                      <a:endParaRPr lang="pt-PT" sz="1600" dirty="0" smtClean="0"/>
                    </a:p>
                    <a:p>
                      <a:pPr algn="r"/>
                      <a:r>
                        <a:rPr lang="pt-PT" sz="1600" dirty="0" smtClean="0"/>
                        <a:t>4.964,36€</a:t>
                      </a:r>
                      <a:endParaRPr lang="pt-PT" sz="1600" dirty="0"/>
                    </a:p>
                    <a:p>
                      <a:pPr algn="r"/>
                      <a:endParaRPr lang="pt-PT" sz="1600" dirty="0"/>
                    </a:p>
                    <a:p>
                      <a:pPr algn="r"/>
                      <a:endParaRPr lang="pt-PT" sz="1600" dirty="0" smtClean="0"/>
                    </a:p>
                    <a:p>
                      <a:pPr algn="r"/>
                      <a:r>
                        <a:rPr lang="pt-PT" sz="1600" dirty="0" smtClean="0">
                          <a:solidFill>
                            <a:srgbClr val="FF0000"/>
                          </a:solidFill>
                        </a:rPr>
                        <a:t>5.141,44€</a:t>
                      </a:r>
                      <a:endParaRPr lang="pt-P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78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6245-5115-4745-9317-036817A88D28}" type="datetime1">
              <a:rPr lang="pt-PT" smtClean="0"/>
              <a:t>22/03/2021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Conta de Gerência | 2020 </a:t>
            </a:r>
            <a:endParaRPr lang="pt-PT" dirty="0"/>
          </a:p>
        </p:txBody>
      </p:sp>
      <p:graphicFrame>
        <p:nvGraphicFramePr>
          <p:cNvPr id="4" name="Marcador de Posição de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624890"/>
              </p:ext>
            </p:extLst>
          </p:nvPr>
        </p:nvGraphicFramePr>
        <p:xfrm>
          <a:off x="549866" y="1412776"/>
          <a:ext cx="8054582" cy="43466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395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233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917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8470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kern="1200" dirty="0">
                          <a:solidFill>
                            <a:srgbClr val="FF0000"/>
                          </a:solidFill>
                        </a:rPr>
                        <a:t>ATIVIDADE </a:t>
                      </a:r>
                      <a:r>
                        <a:rPr lang="pt-PT" sz="2000" kern="1200" dirty="0" smtClean="0">
                          <a:solidFill>
                            <a:srgbClr val="FF0000"/>
                          </a:solidFill>
                        </a:rPr>
                        <a:t>190|192|197|199 </a:t>
                      </a:r>
                      <a:r>
                        <a:rPr lang="pt-PT" sz="2000" kern="1200" dirty="0">
                          <a:solidFill>
                            <a:srgbClr val="FF0000"/>
                          </a:solidFill>
                        </a:rPr>
                        <a:t>Fonte de Financiamento 129 </a:t>
                      </a:r>
                      <a:endParaRPr lang="pt-PT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95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600" kern="1200" dirty="0" smtClean="0"/>
                        <a:t>02.02.09C</a:t>
                      </a:r>
                      <a:endParaRPr lang="pt-PT" sz="1600" kern="12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dirty="0"/>
                        <a:t>02.02.09D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dirty="0"/>
                        <a:t>02.02.09F</a:t>
                      </a:r>
                    </a:p>
                    <a:p>
                      <a:pPr marL="0" algn="l" defTabSz="914400" rtl="0" eaLnBrk="1" latinLnBrk="0" hangingPunct="1"/>
                      <a:endParaRPr lang="pt-PT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600" kern="1200" dirty="0" smtClean="0"/>
                        <a:t>Comunicações </a:t>
                      </a:r>
                      <a:r>
                        <a:rPr lang="pt-PT" sz="1600" kern="1200" dirty="0"/>
                        <a:t>Fixas de Voz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dirty="0"/>
                        <a:t>Comunicações Móveis</a:t>
                      </a:r>
                    </a:p>
                    <a:p>
                      <a:pPr marL="0" algn="l" defTabSz="914400" rtl="0" eaLnBrk="1" latinLnBrk="0" hangingPunct="1"/>
                      <a:r>
                        <a:rPr lang="pt-PT" sz="1600" kern="1200" dirty="0"/>
                        <a:t>Outros Serviços de Comunicações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kern="12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dirty="0">
                          <a:solidFill>
                            <a:srgbClr val="FF0000"/>
                          </a:solidFill>
                        </a:rPr>
                        <a:t>SUBTOTAL – BLOCO C</a:t>
                      </a:r>
                      <a:endParaRPr lang="pt-PT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 smtClean="0"/>
                        <a:t>4.360,69€</a:t>
                      </a:r>
                      <a:endParaRPr lang="pt-PT" sz="1600" kern="1200" dirty="0"/>
                    </a:p>
                    <a:p>
                      <a:pPr marL="0" algn="r" defTabSz="914400" rtl="0" eaLnBrk="1" latinLnBrk="0" hangingPunct="1"/>
                      <a:r>
                        <a:rPr lang="pt-PT" sz="1600" kern="1200" dirty="0" smtClean="0"/>
                        <a:t>394,63€</a:t>
                      </a:r>
                      <a:endParaRPr lang="pt-PT" sz="1600" kern="1200" dirty="0"/>
                    </a:p>
                    <a:p>
                      <a:pPr marL="0" algn="r" defTabSz="914400" rtl="0" eaLnBrk="1" latinLnBrk="0" hangingPunct="1"/>
                      <a:r>
                        <a:rPr lang="pt-PT" sz="1600" kern="1200" dirty="0" smtClean="0"/>
                        <a:t>111,60€</a:t>
                      </a:r>
                      <a:endParaRPr lang="pt-PT" sz="1600" kern="1200" dirty="0"/>
                    </a:p>
                    <a:p>
                      <a:pPr algn="r"/>
                      <a:endParaRPr lang="pt-PT" sz="1600" dirty="0"/>
                    </a:p>
                    <a:p>
                      <a:pPr algn="r"/>
                      <a:r>
                        <a:rPr lang="pt-PT" sz="1600" dirty="0" smtClean="0">
                          <a:solidFill>
                            <a:srgbClr val="FF0000"/>
                          </a:solidFill>
                        </a:rPr>
                        <a:t>4.866,92€</a:t>
                      </a:r>
                      <a:endParaRPr lang="pt-P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41378">
                <a:tc>
                  <a:txBody>
                    <a:bodyPr/>
                    <a:lstStyle/>
                    <a:p>
                      <a:r>
                        <a:rPr lang="pt-PT" sz="1600" dirty="0"/>
                        <a:t>02.01.04</a:t>
                      </a:r>
                    </a:p>
                    <a:p>
                      <a:pPr marL="0" algn="l" defTabSz="914400" rtl="0" eaLnBrk="1" latinLnBrk="0" hangingPunct="1"/>
                      <a:r>
                        <a:rPr lang="pt-PT" sz="1600" kern="1200" dirty="0"/>
                        <a:t>02.01.08A</a:t>
                      </a:r>
                    </a:p>
                    <a:p>
                      <a:pPr marL="0" algn="l" defTabSz="914400" rtl="0" eaLnBrk="1" latinLnBrk="0" hangingPunct="1"/>
                      <a:r>
                        <a:rPr lang="pt-PT" sz="1600" kern="1200" dirty="0"/>
                        <a:t>02.01.08B</a:t>
                      </a:r>
                    </a:p>
                    <a:p>
                      <a:r>
                        <a:rPr lang="pt-PT" sz="1600" dirty="0"/>
                        <a:t>02.01.21</a:t>
                      </a:r>
                      <a:endParaRPr lang="pt-PT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Limpeza e higiene</a:t>
                      </a:r>
                    </a:p>
                    <a:p>
                      <a:r>
                        <a:rPr lang="pt-PT" sz="1600" kern="1200" dirty="0"/>
                        <a:t>Material de escritório</a:t>
                      </a:r>
                    </a:p>
                    <a:p>
                      <a:r>
                        <a:rPr lang="pt-PT" sz="1600" dirty="0"/>
                        <a:t>Material de escritório - Consumíveis</a:t>
                      </a:r>
                    </a:p>
                    <a:p>
                      <a:r>
                        <a:rPr lang="pt-PT" sz="1600" dirty="0"/>
                        <a:t>Outros bens</a:t>
                      </a:r>
                    </a:p>
                    <a:p>
                      <a:pPr algn="r"/>
                      <a:r>
                        <a:rPr lang="pt-PT" sz="1600" dirty="0">
                          <a:solidFill>
                            <a:srgbClr val="FF0000"/>
                          </a:solidFill>
                        </a:rPr>
                        <a:t>SUBTOTAL – BLOCO D</a:t>
                      </a:r>
                      <a:endParaRPr lang="pt-P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kern="1200" dirty="0" smtClean="0"/>
                        <a:t>11.658,80€</a:t>
                      </a:r>
                      <a:endParaRPr lang="pt-PT" sz="1600" kern="1200" dirty="0"/>
                    </a:p>
                    <a:p>
                      <a:pPr algn="r"/>
                      <a:r>
                        <a:rPr lang="pt-PT" sz="1600" dirty="0" smtClean="0"/>
                        <a:t>2.013,36€</a:t>
                      </a:r>
                      <a:endParaRPr lang="pt-PT" sz="1600" dirty="0"/>
                    </a:p>
                    <a:p>
                      <a:pPr marL="0" algn="r" defTabSz="914400" rtl="0" eaLnBrk="1" latinLnBrk="0" hangingPunct="1"/>
                      <a:r>
                        <a:rPr lang="pt-PT" sz="1600" kern="1200" dirty="0" smtClean="0"/>
                        <a:t>219,28€</a:t>
                      </a:r>
                      <a:endParaRPr lang="pt-PT" sz="1600" kern="1200" dirty="0"/>
                    </a:p>
                    <a:p>
                      <a:pPr marL="0" algn="r" defTabSz="914400" rtl="0" eaLnBrk="1" latinLnBrk="0" hangingPunct="1"/>
                      <a:r>
                        <a:rPr lang="pt-PT" sz="1600" kern="1200" dirty="0" smtClean="0"/>
                        <a:t>6.436,38€</a:t>
                      </a:r>
                      <a:endParaRPr lang="pt-PT" sz="1600" kern="1200" dirty="0"/>
                    </a:p>
                    <a:p>
                      <a:pPr marL="0" algn="r" defTabSz="914400" rtl="0" eaLnBrk="1" latinLnBrk="0" hangingPunct="1"/>
                      <a:r>
                        <a:rPr lang="pt-PT" sz="1600" kern="1200" dirty="0" smtClean="0">
                          <a:solidFill>
                            <a:srgbClr val="FF0000"/>
                          </a:solidFill>
                        </a:rPr>
                        <a:t>20.327,82€</a:t>
                      </a:r>
                      <a:endParaRPr lang="pt-PT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063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600" kern="1200" dirty="0"/>
                        <a:t>02.02.08</a:t>
                      </a:r>
                      <a:endParaRPr lang="pt-PT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dirty="0"/>
                        <a:t>Locação de Outros Bens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kern="12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dirty="0">
                          <a:solidFill>
                            <a:srgbClr val="FF0000"/>
                          </a:solidFill>
                        </a:rPr>
                        <a:t>SUBTOTAL – BLOCO E</a:t>
                      </a:r>
                      <a:endParaRPr lang="pt-PT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 smtClean="0"/>
                        <a:t>116,30€</a:t>
                      </a:r>
                      <a:endParaRPr lang="pt-PT" sz="1600" kern="1200" dirty="0"/>
                    </a:p>
                    <a:p>
                      <a:pPr marL="0" algn="r" defTabSz="914400" rtl="0" eaLnBrk="1" latinLnBrk="0" hangingPunct="1"/>
                      <a:endParaRPr lang="pt-PT" sz="1600" kern="1200" dirty="0"/>
                    </a:p>
                    <a:p>
                      <a:pPr marL="0" algn="r" defTabSz="914400" rtl="0" eaLnBrk="1" latinLnBrk="0" hangingPunct="1"/>
                      <a:r>
                        <a:rPr lang="pt-PT" sz="1600" kern="1200" dirty="0" smtClean="0">
                          <a:solidFill>
                            <a:srgbClr val="FF0000"/>
                          </a:solidFill>
                        </a:rPr>
                        <a:t>116,30€</a:t>
                      </a:r>
                      <a:endParaRPr lang="pt-PT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ângulo arredondado 4"/>
          <p:cNvSpPr/>
          <p:nvPr/>
        </p:nvSpPr>
        <p:spPr>
          <a:xfrm>
            <a:off x="549866" y="260648"/>
            <a:ext cx="8064896" cy="64807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2400" dirty="0">
                <a:solidFill>
                  <a:schemeClr val="bg1"/>
                </a:solidFill>
              </a:rPr>
              <a:t>PROGRAMA APROXIMAR </a:t>
            </a:r>
            <a:r>
              <a:rPr lang="pt-PT" sz="2400" dirty="0" smtClean="0">
                <a:solidFill>
                  <a:schemeClr val="bg1"/>
                </a:solidFill>
              </a:rPr>
              <a:t>EDUCAÇÃO - Despesa</a:t>
            </a:r>
            <a:endParaRPr lang="pt-P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8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85EC-4A2F-4FD1-BF00-65BBA2CEA9DB}" type="datetime1">
              <a:rPr lang="pt-PT" smtClean="0"/>
              <a:t>22/03/2021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Conta de Gerência | 2020 </a:t>
            </a:r>
            <a:endParaRPr lang="pt-PT" dirty="0"/>
          </a:p>
        </p:txBody>
      </p:sp>
      <p:graphicFrame>
        <p:nvGraphicFramePr>
          <p:cNvPr id="4" name="Marcador de Posição de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130478"/>
              </p:ext>
            </p:extLst>
          </p:nvPr>
        </p:nvGraphicFramePr>
        <p:xfrm>
          <a:off x="549866" y="1412777"/>
          <a:ext cx="7982574" cy="472965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284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811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730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356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kern="1200" dirty="0">
                          <a:solidFill>
                            <a:srgbClr val="FF0000"/>
                          </a:solidFill>
                        </a:rPr>
                        <a:t>ATIVIDADE </a:t>
                      </a:r>
                      <a:r>
                        <a:rPr lang="pt-PT" sz="2000" kern="1200" dirty="0" smtClean="0">
                          <a:solidFill>
                            <a:srgbClr val="FF0000"/>
                          </a:solidFill>
                        </a:rPr>
                        <a:t>190|192|197|199 </a:t>
                      </a:r>
                      <a:r>
                        <a:rPr lang="pt-PT" sz="2000" kern="1200" dirty="0">
                          <a:solidFill>
                            <a:srgbClr val="FF0000"/>
                          </a:solidFill>
                        </a:rPr>
                        <a:t>Fonte de Financiamento 129 </a:t>
                      </a:r>
                      <a:endParaRPr lang="pt-PT" sz="20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9716">
                <a:tc>
                  <a:txBody>
                    <a:bodyPr/>
                    <a:lstStyle/>
                    <a:p>
                      <a:r>
                        <a:rPr lang="pt-PT" sz="1600" dirty="0"/>
                        <a:t>02.02.19</a:t>
                      </a:r>
                      <a:endParaRPr lang="pt-PT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baseline="0" dirty="0"/>
                        <a:t>Assistência técnica</a:t>
                      </a:r>
                      <a:endParaRPr lang="pt-PT" sz="1600" dirty="0"/>
                    </a:p>
                    <a:p>
                      <a:pPr algn="r"/>
                      <a:endParaRPr lang="pt-PT" sz="1600" dirty="0"/>
                    </a:p>
                    <a:p>
                      <a:pPr algn="r"/>
                      <a:r>
                        <a:rPr lang="pt-PT" sz="1600" dirty="0">
                          <a:solidFill>
                            <a:srgbClr val="FF0000"/>
                          </a:solidFill>
                        </a:rPr>
                        <a:t>SUBTOTAL – BLOCO F</a:t>
                      </a:r>
                      <a:endParaRPr lang="pt-P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 smtClean="0"/>
                        <a:t>492,00€</a:t>
                      </a:r>
                      <a:endParaRPr lang="pt-PT" sz="1600" dirty="0"/>
                    </a:p>
                    <a:p>
                      <a:pPr algn="r"/>
                      <a:endParaRPr lang="pt-PT" sz="1600" dirty="0"/>
                    </a:p>
                    <a:p>
                      <a:pPr algn="r"/>
                      <a:r>
                        <a:rPr lang="pt-PT" sz="1600" dirty="0" smtClean="0">
                          <a:solidFill>
                            <a:srgbClr val="FF0000"/>
                          </a:solidFill>
                        </a:rPr>
                        <a:t>492,00€</a:t>
                      </a:r>
                      <a:endParaRPr lang="pt-P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40372">
                <a:tc>
                  <a:txBody>
                    <a:bodyPr/>
                    <a:lstStyle/>
                    <a:p>
                      <a:r>
                        <a:rPr lang="pt-PT" sz="1600" dirty="0"/>
                        <a:t>02.01.11</a:t>
                      </a:r>
                    </a:p>
                    <a:p>
                      <a:r>
                        <a:rPr lang="pt-PT" sz="1600" dirty="0"/>
                        <a:t>02.02.25B</a:t>
                      </a:r>
                      <a:endParaRPr lang="pt-P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Material de consumo</a:t>
                      </a:r>
                      <a:r>
                        <a:rPr lang="pt-PT" sz="1600" baseline="0" dirty="0"/>
                        <a:t> clínico</a:t>
                      </a:r>
                      <a:endParaRPr lang="pt-PT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Outros</a:t>
                      </a:r>
                      <a:r>
                        <a:rPr lang="pt-PT" sz="1600" baseline="0" dirty="0"/>
                        <a:t> Serviços - Diversos</a:t>
                      </a:r>
                      <a:endParaRPr lang="pt-PT" sz="16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solidFill>
                            <a:srgbClr val="FF0000"/>
                          </a:solidFill>
                        </a:rPr>
                        <a:t>SUBTOTAL – BLOCO G</a:t>
                      </a:r>
                      <a:endParaRPr lang="pt-P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pt-PT" sz="1600" kern="1200" dirty="0" smtClean="0"/>
                        <a:t>267,86€</a:t>
                      </a:r>
                      <a:endParaRPr kumimoji="0" lang="pt-PT" sz="1600" kern="1200" dirty="0"/>
                    </a:p>
                    <a:p>
                      <a:pPr algn="r"/>
                      <a:r>
                        <a:rPr kumimoji="0" lang="pt-PT" sz="1600" kern="1200" dirty="0" smtClean="0"/>
                        <a:t>6.406,64€</a:t>
                      </a:r>
                      <a:endParaRPr kumimoji="0" lang="pt-PT" sz="1600" kern="1200" dirty="0"/>
                    </a:p>
                    <a:p>
                      <a:pPr algn="r"/>
                      <a:endParaRPr kumimoji="0" lang="pt-PT" sz="1600" kern="1200" dirty="0"/>
                    </a:p>
                    <a:p>
                      <a:pPr algn="r"/>
                      <a:r>
                        <a:rPr kumimoji="0" lang="pt-PT" sz="1600" kern="1200" dirty="0" smtClean="0">
                          <a:solidFill>
                            <a:srgbClr val="FF0000"/>
                          </a:solidFill>
                        </a:rPr>
                        <a:t>6.674,50€</a:t>
                      </a:r>
                      <a:endParaRPr lang="pt-P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2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07.01.07</a:t>
                      </a:r>
                    </a:p>
                    <a:p>
                      <a:r>
                        <a:rPr lang="pt-PT" sz="1600" kern="1200" dirty="0"/>
                        <a:t>07.01.08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07.01.10A</a:t>
                      </a:r>
                      <a:endParaRPr lang="pt-PT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07.01.10D</a:t>
                      </a:r>
                      <a:endParaRPr lang="pt-PT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07.01.10F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Equipamento Informático</a:t>
                      </a:r>
                    </a:p>
                    <a:p>
                      <a:pPr marL="0" algn="l" defTabSz="914400" rtl="0" eaLnBrk="1" latinLnBrk="0" hangingPunct="1"/>
                      <a:r>
                        <a:rPr lang="pt-PT" sz="1600" kern="1200" dirty="0"/>
                        <a:t>Software informático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Equipamento </a:t>
                      </a:r>
                      <a:r>
                        <a:rPr lang="pt-PT" sz="1600" dirty="0"/>
                        <a:t>Básico – Equipamento</a:t>
                      </a:r>
                      <a:r>
                        <a:rPr lang="pt-PT" sz="1600" baseline="0" dirty="0"/>
                        <a:t> e mobiliário de ensino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Equipamento </a:t>
                      </a:r>
                      <a:r>
                        <a:rPr lang="pt-PT" sz="1600" dirty="0"/>
                        <a:t>Básico – Desporto e Lazer</a:t>
                      </a:r>
                      <a:endParaRPr lang="pt-PT" sz="16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Equipamento Básico – Ferramentas e Utensílios</a:t>
                      </a:r>
                      <a:endParaRPr lang="pt-PT" sz="16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solidFill>
                            <a:srgbClr val="FF0000"/>
                          </a:solidFill>
                        </a:rPr>
                        <a:t>SUBTOTAL – BLOCO H</a:t>
                      </a:r>
                      <a:endParaRPr lang="pt-PT" sz="1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kern="1200" dirty="0" smtClean="0"/>
                        <a:t>1.380,60€</a:t>
                      </a:r>
                      <a:endParaRPr kumimoji="0" lang="pt-PT" sz="1600" kern="12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dirty="0" smtClean="0"/>
                        <a:t>807,97€</a:t>
                      </a:r>
                      <a:endParaRPr lang="pt-PT" sz="1600" kern="12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kern="1200" dirty="0" smtClean="0"/>
                        <a:t>3.302,80€</a:t>
                      </a:r>
                      <a:endParaRPr kumimoji="0" lang="pt-PT" sz="1600" kern="12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600" kern="12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kern="1200" dirty="0" smtClean="0"/>
                        <a:t>1.918,80€</a:t>
                      </a:r>
                      <a:endParaRPr kumimoji="0" lang="pt-PT" sz="1600" kern="12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kern="1200" dirty="0" smtClean="0"/>
                        <a:t>707,59€</a:t>
                      </a:r>
                      <a:endParaRPr kumimoji="0" lang="pt-PT" sz="1600" kern="12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600" kern="12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8.117,76€</a:t>
                      </a:r>
                      <a:endParaRPr lang="pt-PT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ângulo arredondado 4"/>
          <p:cNvSpPr/>
          <p:nvPr/>
        </p:nvSpPr>
        <p:spPr>
          <a:xfrm>
            <a:off x="549866" y="260648"/>
            <a:ext cx="8064896" cy="72008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2400" dirty="0">
                <a:solidFill>
                  <a:schemeClr val="bg1"/>
                </a:solidFill>
              </a:rPr>
              <a:t>PROGRAMA APROXIMAR </a:t>
            </a:r>
            <a:r>
              <a:rPr lang="pt-PT" sz="2400" dirty="0" smtClean="0">
                <a:solidFill>
                  <a:schemeClr val="bg1"/>
                </a:solidFill>
              </a:rPr>
              <a:t>EDUCAÇÃO - Despesa</a:t>
            </a:r>
            <a:endParaRPr lang="pt-P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8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2"/>
          <p:cNvSpPr txBox="1">
            <a:spLocks/>
          </p:cNvSpPr>
          <p:nvPr/>
        </p:nvSpPr>
        <p:spPr>
          <a:xfrm>
            <a:off x="664909" y="1556792"/>
            <a:ext cx="8229600" cy="4525963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2" indent="0" algn="just">
              <a:lnSpc>
                <a:spcPct val="140000"/>
              </a:lnSpc>
              <a:spcBef>
                <a:spcPts val="700"/>
              </a:spcBef>
              <a:buSzPct val="60000"/>
              <a:buFont typeface="Arial" panose="020B0604020202020204" pitchFamily="34" charset="0"/>
              <a:buNone/>
            </a:pPr>
            <a:r>
              <a:rPr lang="pt-PT" sz="4200" dirty="0"/>
              <a:t>Com a publicação do decreto-lei n.º 75/2008, de 22 de Abril, de 2008, com as alterações introduzidas pelo Decreto-lei n.º 137/2012, de 2 de julho, que aprova o novo regime de autonomia, administração e gestão dos estabelecimentos públicos da educação pré-escolar e dos ensinos básico e secundário, a administração e gestão das escolas subordina-se, nos termos dos seus artigos 3.º, 4.º e 5.º, a diversos princípios, dos quais se destacam:</a:t>
            </a:r>
          </a:p>
          <a:p>
            <a:pPr marL="361950" lvl="2" indent="0" algn="just">
              <a:lnSpc>
                <a:spcPct val="140000"/>
              </a:lnSpc>
              <a:spcBef>
                <a:spcPts val="700"/>
              </a:spcBef>
              <a:buSzPct val="60000"/>
              <a:buFont typeface="Arial" panose="020B0604020202020204" pitchFamily="34" charset="0"/>
              <a:buNone/>
            </a:pPr>
            <a:endParaRPr lang="pt-PT" sz="2900" dirty="0"/>
          </a:p>
          <a:p>
            <a:pPr algn="just">
              <a:lnSpc>
                <a:spcPct val="80000"/>
              </a:lnSpc>
              <a:buFont typeface="Arial" panose="020B0604020202020204" pitchFamily="34" charset="0"/>
              <a:buNone/>
            </a:pPr>
            <a:endParaRPr lang="pt-PT" sz="1800" dirty="0"/>
          </a:p>
          <a:p>
            <a:pPr marL="361950" lvl="1" indent="0" algn="just">
              <a:buClr>
                <a:srgbClr val="C00000"/>
              </a:buClr>
              <a:buNone/>
            </a:pPr>
            <a:endParaRPr lang="pt-PT" sz="3200" b="1" dirty="0"/>
          </a:p>
          <a:p>
            <a:pPr marL="1168400" lvl="2" indent="-457200" algn="just">
              <a:lnSpc>
                <a:spcPct val="130000"/>
              </a:lnSpc>
              <a:spcBef>
                <a:spcPts val="700"/>
              </a:spcBef>
              <a:buClr>
                <a:srgbClr val="FF0000"/>
              </a:buClr>
              <a:buSzPct val="60000"/>
              <a:buFont typeface="Wingdings" panose="05000000000000000000" pitchFamily="2" charset="2"/>
              <a:buChar char="§"/>
            </a:pPr>
            <a:r>
              <a:rPr lang="pt-PT" sz="4400" dirty="0"/>
              <a:t>Princípios da igualdade, da participação e da transparência.</a:t>
            </a:r>
          </a:p>
          <a:p>
            <a:pPr marL="1168400" lvl="2" indent="-457200" algn="just">
              <a:lnSpc>
                <a:spcPct val="130000"/>
              </a:lnSpc>
              <a:spcBef>
                <a:spcPts val="700"/>
              </a:spcBef>
              <a:buClr>
                <a:srgbClr val="FF0000"/>
              </a:buClr>
              <a:buSzPct val="60000"/>
              <a:buFont typeface="Wingdings" panose="05000000000000000000" pitchFamily="2" charset="2"/>
              <a:buChar char="§"/>
            </a:pPr>
            <a:r>
              <a:rPr lang="pt-PT" sz="4500" dirty="0"/>
              <a:t>Princípios e objetivos consagrados na Constituição e na Lei de Bases do Sistema Educativo.</a:t>
            </a:r>
          </a:p>
          <a:p>
            <a:pPr marL="1168400" lvl="2" indent="-457200" algn="just">
              <a:lnSpc>
                <a:spcPct val="130000"/>
              </a:lnSpc>
              <a:spcBef>
                <a:spcPts val="700"/>
              </a:spcBef>
              <a:buClr>
                <a:srgbClr val="FF0000"/>
              </a:buClr>
              <a:buSzPct val="60000"/>
              <a:buFont typeface="Wingdings" panose="05000000000000000000" pitchFamily="2" charset="2"/>
              <a:buChar char="§"/>
            </a:pPr>
            <a:r>
              <a:rPr lang="pt-PT" sz="4500" dirty="0"/>
              <a:t>Princípio da responsabilidade e da prestação de contas do Estado assim como de todos os demais agentes ou intervenientes.</a:t>
            </a:r>
          </a:p>
        </p:txBody>
      </p:sp>
      <p:sp>
        <p:nvSpPr>
          <p:cNvPr id="3" name="Rectângulo arredondado 2"/>
          <p:cNvSpPr/>
          <p:nvPr/>
        </p:nvSpPr>
        <p:spPr>
          <a:xfrm>
            <a:off x="646045" y="481130"/>
            <a:ext cx="8064896" cy="9144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indent="-361950" algn="ctr">
              <a:buFont typeface="Arial" panose="020B0604020202020204" pitchFamily="34" charset="0"/>
              <a:buNone/>
              <a:defRPr/>
            </a:pPr>
            <a:r>
              <a:rPr lang="pt-PT" sz="3200" dirty="0">
                <a:solidFill>
                  <a:schemeClr val="bg1"/>
                </a:solidFill>
              </a:rPr>
              <a:t>Introdução </a:t>
            </a:r>
            <a:r>
              <a:rPr lang="pt-PT" sz="2400" dirty="0">
                <a:solidFill>
                  <a:schemeClr val="bg1"/>
                </a:solidFill>
              </a:rPr>
              <a:t>(enquadramento legal)</a:t>
            </a:r>
          </a:p>
        </p:txBody>
      </p:sp>
      <p:sp>
        <p:nvSpPr>
          <p:cNvPr id="4" name="Rectângulo arredondado 3"/>
          <p:cNvSpPr/>
          <p:nvPr/>
        </p:nvSpPr>
        <p:spPr>
          <a:xfrm>
            <a:off x="667749" y="3576365"/>
            <a:ext cx="8064896" cy="53478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defRPr/>
            </a:pPr>
            <a:r>
              <a:rPr lang="pt-PT" b="1" dirty="0">
                <a:solidFill>
                  <a:schemeClr val="bg1"/>
                </a:solidFill>
              </a:rPr>
              <a:t>Princípios gerais: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5967837"/>
            <a:ext cx="2133600" cy="365125"/>
          </a:xfrm>
        </p:spPr>
        <p:txBody>
          <a:bodyPr/>
          <a:lstStyle/>
          <a:p>
            <a:pPr algn="ctr"/>
            <a:fld id="{8D7B086C-CE6E-4959-904E-1234758EA4B9}" type="datetime1">
              <a:rPr lang="pt-PT" smtClean="0"/>
              <a:t>22/03/2021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419872" y="6097488"/>
            <a:ext cx="2895600" cy="365125"/>
          </a:xfrm>
        </p:spPr>
        <p:txBody>
          <a:bodyPr/>
          <a:lstStyle/>
          <a:p>
            <a:r>
              <a:rPr lang="pt-PT" smtClean="0"/>
              <a:t>Conta de Gerência | 2020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6586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3490-9EBA-4C4A-8097-D08E1F258187}" type="datetime1">
              <a:rPr lang="pt-PT" smtClean="0"/>
              <a:t>22/03/2021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Conta de Gerência | 2020 </a:t>
            </a:r>
            <a:endParaRPr lang="pt-PT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29291154"/>
              </p:ext>
            </p:extLst>
          </p:nvPr>
        </p:nvGraphicFramePr>
        <p:xfrm>
          <a:off x="683568" y="1412776"/>
          <a:ext cx="792088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ângulo arredondado 4"/>
          <p:cNvSpPr/>
          <p:nvPr/>
        </p:nvSpPr>
        <p:spPr>
          <a:xfrm>
            <a:off x="549866" y="260648"/>
            <a:ext cx="8064896" cy="72008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2400" dirty="0">
                <a:solidFill>
                  <a:schemeClr val="bg1"/>
                </a:solidFill>
              </a:rPr>
              <a:t>PROGRAMA APROXIMAR EDUCAÇÃO</a:t>
            </a:r>
          </a:p>
        </p:txBody>
      </p:sp>
    </p:spTree>
    <p:extLst>
      <p:ext uri="{BB962C8B-B14F-4D97-AF65-F5344CB8AC3E}">
        <p14:creationId xmlns:p14="http://schemas.microsoft.com/office/powerpoint/2010/main" val="309704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>
          <a:xfrm>
            <a:off x="459426" y="6214646"/>
            <a:ext cx="2133600" cy="365125"/>
          </a:xfrm>
        </p:spPr>
        <p:txBody>
          <a:bodyPr/>
          <a:lstStyle/>
          <a:p>
            <a:fld id="{334B6734-2C82-4B13-94C0-F34B278323C4}" type="datetime1">
              <a:rPr lang="pt-PT" smtClean="0"/>
              <a:t>22/03/2021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Conta de Gerência | 2020 </a:t>
            </a:r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ângulo arredondado 4"/>
          <p:cNvSpPr/>
          <p:nvPr/>
        </p:nvSpPr>
        <p:spPr>
          <a:xfrm>
            <a:off x="549866" y="260648"/>
            <a:ext cx="8064896" cy="79208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2400" dirty="0">
                <a:solidFill>
                  <a:schemeClr val="bg1"/>
                </a:solidFill>
              </a:rPr>
              <a:t>PROGRAMA OPERACIONAL CAPITAL HUMANO – POCH/ </a:t>
            </a:r>
            <a:r>
              <a:rPr lang="pt-PT" sz="2400" dirty="0" smtClean="0">
                <a:solidFill>
                  <a:schemeClr val="bg1"/>
                </a:solidFill>
              </a:rPr>
              <a:t>ERASMUS - Despesa</a:t>
            </a:r>
            <a:endParaRPr lang="pt-PT" sz="2400" dirty="0">
              <a:solidFill>
                <a:schemeClr val="bg1"/>
              </a:solidFill>
            </a:endParaRPr>
          </a:p>
        </p:txBody>
      </p:sp>
      <p:graphicFrame>
        <p:nvGraphicFramePr>
          <p:cNvPr id="8" name="Marcador de Posição de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255152"/>
              </p:ext>
            </p:extLst>
          </p:nvPr>
        </p:nvGraphicFramePr>
        <p:xfrm>
          <a:off x="549866" y="1412777"/>
          <a:ext cx="8054581" cy="423515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339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4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58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472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kern="1200" dirty="0">
                          <a:solidFill>
                            <a:srgbClr val="FF0000"/>
                          </a:solidFill>
                        </a:rPr>
                        <a:t>ATIVIDADE 192|  Fonte de Financiamento </a:t>
                      </a:r>
                      <a:r>
                        <a:rPr lang="pt-PT" sz="2000" kern="1200" dirty="0" smtClean="0">
                          <a:solidFill>
                            <a:srgbClr val="FF0000"/>
                          </a:solidFill>
                        </a:rPr>
                        <a:t>243/288</a:t>
                      </a:r>
                      <a:endParaRPr lang="pt-PT" sz="20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0648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CLASSIFICAÇÃO</a:t>
                      </a:r>
                    </a:p>
                    <a:p>
                      <a:pPr algn="ctr"/>
                      <a:r>
                        <a:rPr lang="pt-PT" sz="1600" dirty="0"/>
                        <a:t>ECONÓMICA</a:t>
                      </a:r>
                      <a:endParaRPr lang="pt-P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DESIGNAÇÃO</a:t>
                      </a:r>
                      <a:endParaRPr lang="pt-P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DESPENDIDO</a:t>
                      </a:r>
                      <a:endParaRPr lang="pt-PT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4351">
                <a:tc>
                  <a:txBody>
                    <a:bodyPr/>
                    <a:lstStyle/>
                    <a:p>
                      <a:r>
                        <a:rPr lang="pt-PT" sz="1600" dirty="0"/>
                        <a:t>02.02.10A</a:t>
                      </a:r>
                    </a:p>
                    <a:p>
                      <a:r>
                        <a:rPr lang="pt-PT" sz="1600" dirty="0"/>
                        <a:t>02.02.10B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Transportes – Visitas de Estudo</a:t>
                      </a:r>
                    </a:p>
                    <a:p>
                      <a:r>
                        <a:rPr lang="pt-PT" sz="1600" dirty="0"/>
                        <a:t>Transportes</a:t>
                      </a:r>
                      <a:r>
                        <a:rPr lang="pt-PT" sz="1600" baseline="0" dirty="0"/>
                        <a:t> – Outras Despesas</a:t>
                      </a:r>
                    </a:p>
                    <a:p>
                      <a:pPr algn="r"/>
                      <a:endParaRPr lang="pt-PT" sz="1600" baseline="0" dirty="0"/>
                    </a:p>
                    <a:p>
                      <a:pPr algn="r"/>
                      <a:r>
                        <a:rPr lang="pt-PT" sz="1600" baseline="0" dirty="0">
                          <a:solidFill>
                            <a:srgbClr val="FF0000"/>
                          </a:solidFill>
                        </a:rPr>
                        <a:t>SUBTOTAL – BLOCO A</a:t>
                      </a:r>
                      <a:endParaRPr lang="pt-PT" sz="16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baseline="0" dirty="0" smtClean="0"/>
                        <a:t>2.350,01€</a:t>
                      </a:r>
                      <a:endParaRPr lang="pt-PT" sz="1600" kern="1200" baseline="0" dirty="0"/>
                    </a:p>
                    <a:p>
                      <a:pPr marL="0" algn="r" defTabSz="914400" rtl="0" eaLnBrk="1" latinLnBrk="0" hangingPunct="1"/>
                      <a:r>
                        <a:rPr lang="pt-PT" sz="1600" kern="1200" dirty="0" smtClean="0"/>
                        <a:t>39.438,43€</a:t>
                      </a:r>
                      <a:endParaRPr lang="pt-PT" sz="1600" kern="1200" dirty="0"/>
                    </a:p>
                    <a:p>
                      <a:pPr algn="r"/>
                      <a:endParaRPr lang="pt-PT" sz="1600" baseline="0" dirty="0"/>
                    </a:p>
                    <a:p>
                      <a:pPr algn="r"/>
                      <a:r>
                        <a:rPr lang="pt-PT" sz="1600" baseline="0" dirty="0" smtClean="0">
                          <a:solidFill>
                            <a:srgbClr val="FF0000"/>
                          </a:solidFill>
                        </a:rPr>
                        <a:t>41.788,44€</a:t>
                      </a:r>
                      <a:endParaRPr lang="pt-P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7709">
                <a:tc>
                  <a:txBody>
                    <a:bodyPr/>
                    <a:lstStyle/>
                    <a:p>
                      <a:r>
                        <a:rPr lang="pt-PT" sz="1600" kern="1200" dirty="0"/>
                        <a:t>02.01.20E</a:t>
                      </a:r>
                      <a:endParaRPr lang="pt-PT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dirty="0"/>
                        <a:t>Material de educação cultura e recreio – Outros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kern="12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kern="12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dirty="0">
                          <a:solidFill>
                            <a:srgbClr val="FF0000"/>
                          </a:solidFill>
                        </a:rPr>
                        <a:t>SUBTOTAL – BLOCO B</a:t>
                      </a:r>
                      <a:endParaRPr lang="pt-PT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 smtClean="0"/>
                        <a:t>6.171,97€</a:t>
                      </a:r>
                      <a:endParaRPr lang="pt-PT" sz="1600" kern="1200" dirty="0"/>
                    </a:p>
                    <a:p>
                      <a:pPr marL="0" algn="l" defTabSz="914400" rtl="0" eaLnBrk="1" latinLnBrk="0" hangingPunct="1"/>
                      <a:endParaRPr lang="pt-PT" sz="1600" kern="1200" dirty="0"/>
                    </a:p>
                    <a:p>
                      <a:pPr marL="0" algn="r" defTabSz="914400" rtl="0" eaLnBrk="1" latinLnBrk="0" hangingPunct="1"/>
                      <a:endParaRPr lang="pt-PT" sz="1600" kern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algn="r" defTabSz="914400" rtl="0" eaLnBrk="1" latinLnBrk="0" hangingPunct="1"/>
                      <a:r>
                        <a:rPr lang="pt-PT" sz="1600" kern="1200" dirty="0" smtClean="0">
                          <a:solidFill>
                            <a:srgbClr val="FF0000"/>
                          </a:solidFill>
                        </a:rPr>
                        <a:t>6.171,97€</a:t>
                      </a:r>
                      <a:endParaRPr lang="pt-PT" sz="1600" kern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68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600" kern="1200" dirty="0" smtClean="0"/>
                        <a:t>02.01.08A</a:t>
                      </a:r>
                    </a:p>
                    <a:p>
                      <a:pPr marL="0" algn="l" defTabSz="914400" rtl="0" eaLnBrk="1" latinLnBrk="0" hangingPunct="1"/>
                      <a:r>
                        <a:rPr lang="pt-PT" sz="1600" kern="1200" dirty="0" smtClean="0"/>
                        <a:t>02.01.21</a:t>
                      </a:r>
                      <a:endParaRPr lang="pt-PT" sz="16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600" kern="1200" dirty="0" smtClean="0"/>
                        <a:t>Material de Escritório</a:t>
                      </a:r>
                    </a:p>
                    <a:p>
                      <a:pPr marL="0" algn="l" defTabSz="914400" rtl="0" eaLnBrk="1" latinLnBrk="0" hangingPunct="1"/>
                      <a:r>
                        <a:rPr lang="pt-PT" sz="1600" kern="1200" dirty="0" smtClean="0"/>
                        <a:t>Outros </a:t>
                      </a:r>
                      <a:r>
                        <a:rPr lang="pt-PT" sz="1600" kern="1200" dirty="0"/>
                        <a:t>bens</a:t>
                      </a:r>
                    </a:p>
                    <a:p>
                      <a:pPr marL="0" algn="l" defTabSz="914400" rtl="0" eaLnBrk="1" latinLnBrk="0" hangingPunct="1"/>
                      <a:endParaRPr lang="pt-PT" sz="1600" kern="1200" dirty="0"/>
                    </a:p>
                    <a:p>
                      <a:pPr marL="0" algn="r" defTabSz="914400" rtl="0" eaLnBrk="1" latinLnBrk="0" hangingPunct="1"/>
                      <a:r>
                        <a:rPr lang="pt-PT" sz="1600" kern="1200" dirty="0">
                          <a:solidFill>
                            <a:srgbClr val="FF0000"/>
                          </a:solidFill>
                        </a:rPr>
                        <a:t>SUBTOTAL – BLOCO D</a:t>
                      </a:r>
                      <a:endParaRPr lang="pt-PT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 smtClean="0"/>
                        <a:t>91,14€</a:t>
                      </a:r>
                    </a:p>
                    <a:p>
                      <a:pPr marL="0" algn="r" defTabSz="914400" rtl="0" eaLnBrk="1" latinLnBrk="0" hangingPunct="1"/>
                      <a:r>
                        <a:rPr lang="pt-PT" sz="1600" kern="1200" dirty="0" smtClean="0"/>
                        <a:t>36,83€</a:t>
                      </a:r>
                      <a:endParaRPr lang="pt-PT" sz="1600" kern="1200" dirty="0"/>
                    </a:p>
                    <a:p>
                      <a:pPr marL="0" algn="r" defTabSz="914400" rtl="0" eaLnBrk="1" latinLnBrk="0" hangingPunct="1"/>
                      <a:endParaRPr lang="pt-PT" sz="1600" kern="1200" dirty="0"/>
                    </a:p>
                    <a:p>
                      <a:pPr marL="0" algn="r" defTabSz="914400" rtl="0" eaLnBrk="1" latinLnBrk="0" hangingPunct="1"/>
                      <a:r>
                        <a:rPr lang="pt-PT" sz="1600" kern="1200" dirty="0" smtClean="0">
                          <a:solidFill>
                            <a:srgbClr val="FF0000"/>
                          </a:solidFill>
                        </a:rPr>
                        <a:t>127,97€</a:t>
                      </a:r>
                      <a:endParaRPr lang="pt-PT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3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>
          <a:xfrm>
            <a:off x="459426" y="6214646"/>
            <a:ext cx="2133600" cy="365125"/>
          </a:xfrm>
        </p:spPr>
        <p:txBody>
          <a:bodyPr/>
          <a:lstStyle/>
          <a:p>
            <a:fld id="{C2938463-1A9C-4879-BDBE-E7F8CC8E6CAB}" type="datetime1">
              <a:rPr lang="pt-PT" smtClean="0"/>
              <a:t>22/03/2021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>
          <a:xfrm>
            <a:off x="3124200" y="6237312"/>
            <a:ext cx="2895600" cy="484163"/>
          </a:xfrm>
        </p:spPr>
        <p:txBody>
          <a:bodyPr/>
          <a:lstStyle/>
          <a:p>
            <a:pPr lvl="0"/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Conta de Gerência | 2020 </a:t>
            </a:r>
            <a:endParaRPr lang="pt-PT" sz="2000" dirty="0"/>
          </a:p>
        </p:txBody>
      </p:sp>
      <p:sp>
        <p:nvSpPr>
          <p:cNvPr id="5" name="Rectângulo arredondado 4"/>
          <p:cNvSpPr/>
          <p:nvPr/>
        </p:nvSpPr>
        <p:spPr>
          <a:xfrm>
            <a:off x="549866" y="260648"/>
            <a:ext cx="8064896" cy="79208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2400" dirty="0">
                <a:solidFill>
                  <a:schemeClr val="bg1"/>
                </a:solidFill>
              </a:rPr>
              <a:t>PROGRAMA OPERACIONAL CAPITAL HUMANO – POCH/ </a:t>
            </a:r>
            <a:r>
              <a:rPr lang="pt-PT" sz="2400" dirty="0" smtClean="0">
                <a:solidFill>
                  <a:schemeClr val="bg1"/>
                </a:solidFill>
              </a:rPr>
              <a:t>ERASMUS - Despesa</a:t>
            </a:r>
            <a:endParaRPr lang="pt-PT" sz="2400" dirty="0">
              <a:solidFill>
                <a:schemeClr val="bg1"/>
              </a:solidFill>
            </a:endParaRPr>
          </a:p>
        </p:txBody>
      </p:sp>
      <p:graphicFrame>
        <p:nvGraphicFramePr>
          <p:cNvPr id="8" name="Marcador de Posição de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879602"/>
              </p:ext>
            </p:extLst>
          </p:nvPr>
        </p:nvGraphicFramePr>
        <p:xfrm>
          <a:off x="560181" y="1556792"/>
          <a:ext cx="8054581" cy="2401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780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306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58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185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kern="1200" dirty="0">
                          <a:solidFill>
                            <a:srgbClr val="FF0000"/>
                          </a:solidFill>
                        </a:rPr>
                        <a:t>ATIVIDADE 192|  Fonte de Financiamento 242/243/288</a:t>
                      </a:r>
                      <a:endParaRPr lang="pt-PT" sz="20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305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CLASSIFICAÇÃO</a:t>
                      </a:r>
                    </a:p>
                    <a:p>
                      <a:pPr algn="ctr"/>
                      <a:r>
                        <a:rPr lang="pt-PT" sz="1600" dirty="0"/>
                        <a:t>ECONÓMICA</a:t>
                      </a:r>
                      <a:endParaRPr lang="pt-P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DESIGNAÇÃO</a:t>
                      </a:r>
                      <a:endParaRPr lang="pt-P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DESPENDIDO</a:t>
                      </a:r>
                      <a:endParaRPr lang="pt-PT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7142">
                <a:tc>
                  <a:txBody>
                    <a:bodyPr/>
                    <a:lstStyle/>
                    <a:p>
                      <a:r>
                        <a:rPr lang="pt-PT" sz="1600" dirty="0"/>
                        <a:t>02.02.12</a:t>
                      </a:r>
                    </a:p>
                    <a:p>
                      <a:r>
                        <a:rPr lang="pt-PT" sz="1600" dirty="0"/>
                        <a:t>02.02.14</a:t>
                      </a:r>
                    </a:p>
                    <a:p>
                      <a:pPr marL="0" algn="l" defTabSz="914400" rtl="0" eaLnBrk="1" latinLnBrk="0" hangingPunct="1"/>
                      <a:r>
                        <a:rPr lang="pt-PT" sz="1600" kern="1200" dirty="0"/>
                        <a:t>02.02.25B</a:t>
                      </a:r>
                      <a:endParaRPr lang="pt-PT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Seguros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Estudos, pareceres, projetos e consultadoria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dirty="0"/>
                        <a:t>Outros Serviços - Diversos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solidFill>
                            <a:srgbClr val="FF0000"/>
                          </a:solidFill>
                        </a:rPr>
                        <a:t>SUBTOTAL – BLOCO G</a:t>
                      </a:r>
                      <a:endParaRPr lang="pt-P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pt-PT" sz="1600" kern="1200" dirty="0" smtClean="0"/>
                        <a:t>1.248,40€ </a:t>
                      </a:r>
                      <a:endParaRPr kumimoji="0" lang="pt-PT" sz="1600" kern="1200" dirty="0"/>
                    </a:p>
                    <a:p>
                      <a:pPr algn="r"/>
                      <a:r>
                        <a:rPr kumimoji="0" lang="pt-PT" sz="1600" kern="1200" dirty="0" smtClean="0"/>
                        <a:t>3.837,60€</a:t>
                      </a:r>
                      <a:endParaRPr kumimoji="0" lang="pt-PT" sz="1600" kern="1200" dirty="0"/>
                    </a:p>
                    <a:p>
                      <a:pPr algn="r"/>
                      <a:r>
                        <a:rPr kumimoji="0" lang="pt-PT" sz="1600" kern="1200" dirty="0" smtClean="0"/>
                        <a:t>66.662,73€</a:t>
                      </a:r>
                      <a:endParaRPr kumimoji="0" lang="pt-PT" sz="1600" kern="1200" dirty="0"/>
                    </a:p>
                    <a:p>
                      <a:pPr algn="r"/>
                      <a:endParaRPr kumimoji="0" lang="pt-PT" sz="1600" kern="1200" dirty="0"/>
                    </a:p>
                    <a:p>
                      <a:pPr algn="r"/>
                      <a:r>
                        <a:rPr kumimoji="0" lang="pt-PT" sz="1600" kern="1200" dirty="0" smtClean="0">
                          <a:solidFill>
                            <a:srgbClr val="FF0000"/>
                          </a:solidFill>
                        </a:rPr>
                        <a:t>71.748,73€</a:t>
                      </a:r>
                      <a:endParaRPr lang="pt-P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3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2D62-44C1-47F9-AF6D-CE7A43DBE83F}" type="datetime1">
              <a:rPr lang="pt-PT" smtClean="0"/>
              <a:t>22/03/2021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Conta de Gerência | 2020 </a:t>
            </a:r>
            <a:endParaRPr lang="pt-PT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74085860"/>
              </p:ext>
            </p:extLst>
          </p:nvPr>
        </p:nvGraphicFramePr>
        <p:xfrm>
          <a:off x="611560" y="1052736"/>
          <a:ext cx="763284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ângulo arredondado 4"/>
          <p:cNvSpPr/>
          <p:nvPr/>
        </p:nvSpPr>
        <p:spPr>
          <a:xfrm>
            <a:off x="549866" y="260648"/>
            <a:ext cx="8064896" cy="64807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2000" dirty="0">
                <a:solidFill>
                  <a:schemeClr val="bg1"/>
                </a:solidFill>
              </a:rPr>
              <a:t>PROGRAMA OPERACIONAL CAPITAL HUMANO – POCH/ERASMUS</a:t>
            </a:r>
          </a:p>
        </p:txBody>
      </p:sp>
    </p:spTree>
    <p:extLst>
      <p:ext uri="{BB962C8B-B14F-4D97-AF65-F5344CB8AC3E}">
        <p14:creationId xmlns:p14="http://schemas.microsoft.com/office/powerpoint/2010/main" val="133175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>
          <a:xfrm>
            <a:off x="459426" y="6214646"/>
            <a:ext cx="2133600" cy="365125"/>
          </a:xfrm>
        </p:spPr>
        <p:txBody>
          <a:bodyPr/>
          <a:lstStyle/>
          <a:p>
            <a:fld id="{FA4B1AD0-912A-41EC-87D6-DD8652F896C8}" type="datetime1">
              <a:rPr lang="pt-PT" smtClean="0"/>
              <a:t>22/03/2021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Conta de Gerência | 2020 </a:t>
            </a:r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ângulo arredondado 4"/>
          <p:cNvSpPr/>
          <p:nvPr/>
        </p:nvSpPr>
        <p:spPr>
          <a:xfrm>
            <a:off x="611560" y="252534"/>
            <a:ext cx="8064896" cy="58417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2400" dirty="0" smtClean="0">
                <a:solidFill>
                  <a:schemeClr val="bg1"/>
                </a:solidFill>
              </a:rPr>
              <a:t>ORÇAMENTO DE ESTADO - AÇÃO </a:t>
            </a:r>
            <a:r>
              <a:rPr lang="pt-PT" sz="2400" dirty="0">
                <a:solidFill>
                  <a:schemeClr val="bg1"/>
                </a:solidFill>
              </a:rPr>
              <a:t>SOCIAL </a:t>
            </a:r>
            <a:r>
              <a:rPr lang="pt-PT" sz="2400" dirty="0" smtClean="0">
                <a:solidFill>
                  <a:schemeClr val="bg1"/>
                </a:solidFill>
              </a:rPr>
              <a:t>ESCOLAR - Despesa</a:t>
            </a:r>
            <a:endParaRPr lang="pt-PT" sz="2400" dirty="0">
              <a:solidFill>
                <a:schemeClr val="bg1"/>
              </a:solidFill>
            </a:endParaRPr>
          </a:p>
        </p:txBody>
      </p:sp>
      <p:graphicFrame>
        <p:nvGraphicFramePr>
          <p:cNvPr id="8" name="Marcador de Posição de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3562064"/>
              </p:ext>
            </p:extLst>
          </p:nvPr>
        </p:nvGraphicFramePr>
        <p:xfrm>
          <a:off x="549866" y="1412777"/>
          <a:ext cx="8054581" cy="223224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339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4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58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6581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kern="1200" dirty="0">
                          <a:solidFill>
                            <a:srgbClr val="FF0000"/>
                          </a:solidFill>
                        </a:rPr>
                        <a:t>ATIVIDADE 192|  Fonte de Financiamento </a:t>
                      </a:r>
                      <a:r>
                        <a:rPr lang="pt-PT" sz="2000" kern="1200" dirty="0" smtClean="0">
                          <a:solidFill>
                            <a:srgbClr val="FF0000"/>
                          </a:solidFill>
                        </a:rPr>
                        <a:t>119019 </a:t>
                      </a:r>
                      <a:endParaRPr lang="pt-PT" sz="20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6519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CLASSIFICAÇÃO</a:t>
                      </a:r>
                    </a:p>
                    <a:p>
                      <a:pPr algn="ctr"/>
                      <a:r>
                        <a:rPr lang="pt-PT" sz="1600" dirty="0"/>
                        <a:t>ECONÓMICA</a:t>
                      </a:r>
                      <a:endParaRPr lang="pt-P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DESIGNAÇÃO</a:t>
                      </a:r>
                      <a:endParaRPr lang="pt-P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DESPENDIDO</a:t>
                      </a:r>
                      <a:endParaRPr lang="pt-PT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87311">
                <a:tc>
                  <a:txBody>
                    <a:bodyPr/>
                    <a:lstStyle/>
                    <a:p>
                      <a:r>
                        <a:rPr lang="pt-PT" sz="1600" kern="1200" dirty="0" smtClean="0"/>
                        <a:t>07.01.07</a:t>
                      </a:r>
                      <a:endParaRPr lang="pt-PT" sz="1600" kern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600" kern="1200" dirty="0" smtClean="0"/>
                        <a:t>Equipamento de informática</a:t>
                      </a:r>
                      <a:endParaRPr lang="pt-PT" sz="1600" kern="1200" dirty="0"/>
                    </a:p>
                    <a:p>
                      <a:pPr algn="r"/>
                      <a:endParaRPr lang="pt-PT" sz="1600" baseline="0" dirty="0"/>
                    </a:p>
                    <a:p>
                      <a:pPr algn="r"/>
                      <a:endParaRPr lang="pt-PT" sz="16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r"/>
                      <a:r>
                        <a:rPr lang="pt-PT" sz="1600" baseline="0" dirty="0" smtClean="0">
                          <a:solidFill>
                            <a:srgbClr val="FF0000"/>
                          </a:solidFill>
                        </a:rPr>
                        <a:t>SUBTOTAL </a:t>
                      </a:r>
                      <a:r>
                        <a:rPr lang="pt-PT" sz="1600" baseline="0" dirty="0">
                          <a:solidFill>
                            <a:srgbClr val="FF0000"/>
                          </a:solidFill>
                        </a:rPr>
                        <a:t>– BLOCO </a:t>
                      </a:r>
                      <a:r>
                        <a:rPr lang="pt-PT" sz="1600" baseline="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pt-PT" sz="1600" b="0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 smtClean="0"/>
                        <a:t>9.999,90€</a:t>
                      </a:r>
                      <a:endParaRPr lang="pt-PT" sz="1600" kern="1200" dirty="0"/>
                    </a:p>
                    <a:p>
                      <a:pPr algn="r"/>
                      <a:endParaRPr lang="pt-PT" sz="1600" baseline="0" dirty="0"/>
                    </a:p>
                    <a:p>
                      <a:pPr algn="r"/>
                      <a:endParaRPr lang="pt-PT" sz="1600" baseline="0" dirty="0"/>
                    </a:p>
                    <a:p>
                      <a:pPr algn="r"/>
                      <a:r>
                        <a:rPr lang="pt-PT" sz="1600" baseline="0" dirty="0" smtClean="0">
                          <a:solidFill>
                            <a:srgbClr val="FF0000"/>
                          </a:solidFill>
                        </a:rPr>
                        <a:t>9.999,90€</a:t>
                      </a:r>
                      <a:endParaRPr lang="pt-P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3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0151-D5B9-48A2-AEEB-3884782EDE78}" type="datetime1">
              <a:rPr lang="pt-PT" smtClean="0"/>
              <a:t>22/03/2021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Conta de Gerência | 2020 </a:t>
            </a:r>
            <a:endParaRPr lang="pt-PT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96466889"/>
              </p:ext>
            </p:extLst>
          </p:nvPr>
        </p:nvGraphicFramePr>
        <p:xfrm>
          <a:off x="578669" y="1268760"/>
          <a:ext cx="7881763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ângulo arredondado 4"/>
          <p:cNvSpPr/>
          <p:nvPr/>
        </p:nvSpPr>
        <p:spPr>
          <a:xfrm>
            <a:off x="578669" y="232656"/>
            <a:ext cx="8064896" cy="67606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2400" dirty="0" smtClean="0">
                <a:solidFill>
                  <a:schemeClr val="bg1"/>
                </a:solidFill>
              </a:rPr>
              <a:t>Orçamento de Estado - AÇÃO </a:t>
            </a:r>
            <a:r>
              <a:rPr lang="pt-PT" sz="2400" dirty="0">
                <a:solidFill>
                  <a:schemeClr val="bg1"/>
                </a:solidFill>
              </a:rPr>
              <a:t>SOCIAL ESCOLAR</a:t>
            </a:r>
          </a:p>
        </p:txBody>
      </p:sp>
    </p:spTree>
    <p:extLst>
      <p:ext uri="{BB962C8B-B14F-4D97-AF65-F5344CB8AC3E}">
        <p14:creationId xmlns:p14="http://schemas.microsoft.com/office/powerpoint/2010/main" val="50230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>
          <a:xfrm>
            <a:off x="459426" y="6214646"/>
            <a:ext cx="2133600" cy="365125"/>
          </a:xfrm>
        </p:spPr>
        <p:txBody>
          <a:bodyPr/>
          <a:lstStyle/>
          <a:p>
            <a:fld id="{BC5989A8-8CA6-40A1-8769-258F6A7E85E5}" type="datetime1">
              <a:rPr lang="pt-PT" smtClean="0"/>
              <a:t>22/03/2021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Conta de Gerência | 2020 </a:t>
            </a:r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ângulo arredondado 4"/>
          <p:cNvSpPr/>
          <p:nvPr/>
        </p:nvSpPr>
        <p:spPr>
          <a:xfrm>
            <a:off x="611560" y="252534"/>
            <a:ext cx="8064896" cy="58417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2400" dirty="0">
                <a:solidFill>
                  <a:schemeClr val="bg1"/>
                </a:solidFill>
              </a:rPr>
              <a:t>AÇÃO SOCIAL </a:t>
            </a:r>
            <a:r>
              <a:rPr lang="pt-PT" sz="2400" dirty="0" smtClean="0">
                <a:solidFill>
                  <a:schemeClr val="bg1"/>
                </a:solidFill>
              </a:rPr>
              <a:t>ESCOLAR - Despesa</a:t>
            </a:r>
            <a:endParaRPr lang="pt-PT" sz="2400" dirty="0">
              <a:solidFill>
                <a:schemeClr val="bg1"/>
              </a:solidFill>
            </a:endParaRPr>
          </a:p>
        </p:txBody>
      </p:sp>
      <p:graphicFrame>
        <p:nvGraphicFramePr>
          <p:cNvPr id="8" name="Marcador de Posição de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178209"/>
              </p:ext>
            </p:extLst>
          </p:nvPr>
        </p:nvGraphicFramePr>
        <p:xfrm>
          <a:off x="549866" y="1412777"/>
          <a:ext cx="8054581" cy="37662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339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4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58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6581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kern="1200" dirty="0">
                          <a:solidFill>
                            <a:srgbClr val="FF0000"/>
                          </a:solidFill>
                        </a:rPr>
                        <a:t>ATIVIDADE 192|  Fonte de Financiamento 121019/123019 </a:t>
                      </a:r>
                      <a:endParaRPr lang="pt-PT" sz="20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6519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CLASSIFICAÇÃO</a:t>
                      </a:r>
                    </a:p>
                    <a:p>
                      <a:pPr algn="ctr"/>
                      <a:r>
                        <a:rPr lang="pt-PT" sz="1600" dirty="0"/>
                        <a:t>ECONÓMICA</a:t>
                      </a:r>
                      <a:endParaRPr lang="pt-P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DESIGNAÇÃO</a:t>
                      </a:r>
                      <a:endParaRPr lang="pt-P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DESPENDIDO</a:t>
                      </a:r>
                      <a:endParaRPr lang="pt-PT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87311">
                <a:tc>
                  <a:txBody>
                    <a:bodyPr/>
                    <a:lstStyle/>
                    <a:p>
                      <a:r>
                        <a:rPr lang="pt-PT" sz="1600" kern="1200" dirty="0" smtClean="0"/>
                        <a:t>02.02.10B</a:t>
                      </a:r>
                      <a:endParaRPr lang="pt-PT" sz="1600" kern="1200" dirty="0"/>
                    </a:p>
                    <a:p>
                      <a:pPr marL="0" algn="l" defTabSz="914400" rtl="0" eaLnBrk="1" latinLnBrk="0" hangingPunct="1"/>
                      <a:r>
                        <a:rPr lang="pt-PT" sz="1600" kern="1200" dirty="0" smtClean="0"/>
                        <a:t>02.02.10C</a:t>
                      </a:r>
                      <a:endParaRPr lang="pt-PT" sz="1600" kern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600" kern="1200" dirty="0" smtClean="0"/>
                        <a:t>Transportes – Outras Despesas</a:t>
                      </a:r>
                    </a:p>
                    <a:p>
                      <a:pPr marL="0" algn="l" defTabSz="914400" rtl="0" eaLnBrk="1" latinLnBrk="0" hangingPunct="1"/>
                      <a:r>
                        <a:rPr lang="pt-PT" sz="1600" kern="1200" dirty="0" smtClean="0"/>
                        <a:t>Transportes </a:t>
                      </a:r>
                      <a:r>
                        <a:rPr lang="pt-PT" sz="1600" kern="1200" dirty="0"/>
                        <a:t>– </a:t>
                      </a:r>
                      <a:r>
                        <a:rPr lang="pt-PT" sz="1600" kern="1200" dirty="0" smtClean="0"/>
                        <a:t>Pessoal</a:t>
                      </a:r>
                      <a:endParaRPr lang="pt-PT" sz="1600" kern="1200" dirty="0"/>
                    </a:p>
                    <a:p>
                      <a:pPr algn="r"/>
                      <a:endParaRPr lang="pt-PT" sz="1600" baseline="0" dirty="0"/>
                    </a:p>
                    <a:p>
                      <a:pPr algn="r"/>
                      <a:endParaRPr lang="pt-PT" sz="1600" baseline="0" dirty="0"/>
                    </a:p>
                    <a:p>
                      <a:pPr algn="r"/>
                      <a:r>
                        <a:rPr lang="pt-PT" sz="1600" baseline="0" dirty="0">
                          <a:solidFill>
                            <a:srgbClr val="FF0000"/>
                          </a:solidFill>
                        </a:rPr>
                        <a:t>SUBTOTAL – BLOCO A</a:t>
                      </a:r>
                      <a:endParaRPr lang="pt-PT" sz="1600" b="0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 smtClean="0"/>
                        <a:t>3.028,75€</a:t>
                      </a:r>
                      <a:endParaRPr lang="pt-PT" sz="1600" kern="1200" dirty="0"/>
                    </a:p>
                    <a:p>
                      <a:pPr marL="0" algn="r" defTabSz="914400" rtl="0" eaLnBrk="1" latinLnBrk="0" hangingPunct="1"/>
                      <a:r>
                        <a:rPr lang="pt-PT" sz="1600" kern="1200" dirty="0" smtClean="0"/>
                        <a:t>28,80€</a:t>
                      </a:r>
                      <a:endParaRPr lang="pt-PT" sz="1600" kern="1200" dirty="0"/>
                    </a:p>
                    <a:p>
                      <a:pPr algn="r"/>
                      <a:endParaRPr lang="pt-PT" sz="1600" baseline="0" dirty="0"/>
                    </a:p>
                    <a:p>
                      <a:pPr algn="r"/>
                      <a:endParaRPr lang="pt-PT" sz="1600" baseline="0" dirty="0"/>
                    </a:p>
                    <a:p>
                      <a:pPr algn="r"/>
                      <a:r>
                        <a:rPr lang="pt-PT" sz="1600" baseline="0" dirty="0" smtClean="0">
                          <a:solidFill>
                            <a:srgbClr val="FF0000"/>
                          </a:solidFill>
                        </a:rPr>
                        <a:t>3.057,55€</a:t>
                      </a:r>
                      <a:endParaRPr lang="pt-P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99887">
                <a:tc>
                  <a:txBody>
                    <a:bodyPr/>
                    <a:lstStyle/>
                    <a:p>
                      <a:r>
                        <a:rPr lang="pt-PT" sz="1600" kern="1200" dirty="0"/>
                        <a:t>02.01.20E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dirty="0"/>
                        <a:t>Material de educação cultura e recreio – Outros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kern="12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kern="12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kern="12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dirty="0">
                          <a:solidFill>
                            <a:srgbClr val="FF0000"/>
                          </a:solidFill>
                        </a:rPr>
                        <a:t>SUBTOTAL – BLOCO B</a:t>
                      </a:r>
                      <a:endParaRPr lang="pt-PT" sz="16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 smtClean="0"/>
                        <a:t>16.383,52€</a:t>
                      </a:r>
                      <a:endParaRPr lang="pt-PT" sz="1600" kern="1200" dirty="0"/>
                    </a:p>
                    <a:p>
                      <a:pPr marL="0" algn="r" defTabSz="914400" rtl="0" eaLnBrk="1" latinLnBrk="0" hangingPunct="1"/>
                      <a:endParaRPr lang="pt-PT" sz="1600" kern="1200" dirty="0"/>
                    </a:p>
                    <a:p>
                      <a:pPr marL="0" algn="r" defTabSz="914400" rtl="0" eaLnBrk="1" latinLnBrk="0" hangingPunct="1"/>
                      <a:endParaRPr lang="pt-PT" sz="1600" kern="1200" dirty="0"/>
                    </a:p>
                    <a:p>
                      <a:pPr marL="0" algn="r" defTabSz="914400" rtl="0" eaLnBrk="1" latinLnBrk="0" hangingPunct="1"/>
                      <a:endParaRPr lang="pt-PT" sz="1600" kern="1200" dirty="0"/>
                    </a:p>
                    <a:p>
                      <a:pPr marL="0" algn="r" defTabSz="914400" rtl="0" eaLnBrk="1" latinLnBrk="0" hangingPunct="1"/>
                      <a:r>
                        <a:rPr lang="pt-PT" sz="1600" kern="1200" dirty="0" smtClean="0">
                          <a:solidFill>
                            <a:srgbClr val="FF0000"/>
                          </a:solidFill>
                        </a:rPr>
                        <a:t>16.383,52€</a:t>
                      </a:r>
                      <a:endParaRPr lang="pt-PT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71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>
          <a:xfrm>
            <a:off x="459426" y="6214646"/>
            <a:ext cx="2133600" cy="365125"/>
          </a:xfrm>
        </p:spPr>
        <p:txBody>
          <a:bodyPr/>
          <a:lstStyle/>
          <a:p>
            <a:fld id="{B3AAEF5C-D6F3-4A70-9BAF-BCCD373B6230}" type="datetime1">
              <a:rPr lang="pt-PT" smtClean="0"/>
              <a:t>22/03/2021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Conta de Gerência | 2020 </a:t>
            </a:r>
            <a:endParaRPr lang="pt-PT" sz="2000" dirty="0"/>
          </a:p>
        </p:txBody>
      </p:sp>
      <p:sp>
        <p:nvSpPr>
          <p:cNvPr id="5" name="Rectângulo arredondado 4"/>
          <p:cNvSpPr/>
          <p:nvPr/>
        </p:nvSpPr>
        <p:spPr>
          <a:xfrm>
            <a:off x="549866" y="252939"/>
            <a:ext cx="8064896" cy="583773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2400" dirty="0">
                <a:solidFill>
                  <a:schemeClr val="bg1"/>
                </a:solidFill>
              </a:rPr>
              <a:t>AÇÃO SOCIAL </a:t>
            </a:r>
            <a:r>
              <a:rPr lang="pt-PT" sz="2400" dirty="0" smtClean="0">
                <a:solidFill>
                  <a:schemeClr val="bg1"/>
                </a:solidFill>
              </a:rPr>
              <a:t>ESCOLAR - Despesa</a:t>
            </a:r>
            <a:endParaRPr lang="pt-PT" sz="2400" dirty="0">
              <a:solidFill>
                <a:schemeClr val="bg1"/>
              </a:solidFill>
            </a:endParaRPr>
          </a:p>
        </p:txBody>
      </p:sp>
      <p:graphicFrame>
        <p:nvGraphicFramePr>
          <p:cNvPr id="8" name="Marcador de Posição de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836900"/>
              </p:ext>
            </p:extLst>
          </p:nvPr>
        </p:nvGraphicFramePr>
        <p:xfrm>
          <a:off x="549866" y="1412777"/>
          <a:ext cx="8054581" cy="3712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780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306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58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185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kern="1200" dirty="0">
                          <a:solidFill>
                            <a:srgbClr val="FF0000"/>
                          </a:solidFill>
                        </a:rPr>
                        <a:t>ATIVIDADE 192|  Fonte de Financiamento 121019/123019 </a:t>
                      </a:r>
                      <a:endParaRPr lang="pt-PT" sz="20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305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CLASSIFICAÇÃO</a:t>
                      </a:r>
                    </a:p>
                    <a:p>
                      <a:pPr algn="ctr"/>
                      <a:r>
                        <a:rPr lang="pt-PT" sz="1600" dirty="0"/>
                        <a:t>ECONÓMICA</a:t>
                      </a:r>
                      <a:endParaRPr lang="pt-P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DESIGNAÇÃO</a:t>
                      </a:r>
                      <a:endParaRPr lang="pt-P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DESPENDIDO</a:t>
                      </a:r>
                      <a:endParaRPr lang="pt-PT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851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600" kern="1200" dirty="0"/>
                        <a:t>02.01.08A</a:t>
                      </a:r>
                    </a:p>
                    <a:p>
                      <a:pPr marL="0" algn="l" defTabSz="914400" rtl="0" eaLnBrk="1" latinLnBrk="0" hangingPunct="1"/>
                      <a:r>
                        <a:rPr lang="pt-PT" sz="1600" kern="1200" dirty="0"/>
                        <a:t>02.01.21</a:t>
                      </a:r>
                      <a:endParaRPr lang="pt-PT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dirty="0"/>
                        <a:t>Material de Escritório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Outros Bens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solidFill>
                            <a:srgbClr val="FF0000"/>
                          </a:solidFill>
                        </a:rPr>
                        <a:t>SUBTOTAL – BLOCO D</a:t>
                      </a:r>
                      <a:endParaRPr lang="pt-PT" sz="1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dirty="0" smtClean="0"/>
                        <a:t>145,00€</a:t>
                      </a:r>
                      <a:endParaRPr lang="pt-PT" sz="1600" kern="1200" dirty="0"/>
                    </a:p>
                    <a:p>
                      <a:pPr algn="r"/>
                      <a:r>
                        <a:rPr lang="pt-PT" sz="1600" dirty="0" smtClean="0"/>
                        <a:t>51.002,39€</a:t>
                      </a:r>
                      <a:endParaRPr lang="pt-PT" sz="1600" dirty="0"/>
                    </a:p>
                    <a:p>
                      <a:pPr algn="r"/>
                      <a:endParaRPr lang="pt-PT" sz="1600" dirty="0"/>
                    </a:p>
                    <a:p>
                      <a:pPr algn="r"/>
                      <a:endParaRPr lang="pt-PT" sz="1600" dirty="0"/>
                    </a:p>
                    <a:p>
                      <a:pPr algn="r"/>
                      <a:r>
                        <a:rPr lang="pt-PT" sz="1600" dirty="0" smtClean="0">
                          <a:solidFill>
                            <a:srgbClr val="FF0000"/>
                          </a:solidFill>
                        </a:rPr>
                        <a:t>51.147,39€</a:t>
                      </a:r>
                      <a:endParaRPr lang="pt-P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851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600" kern="1200" dirty="0"/>
                        <a:t>02.01.11</a:t>
                      </a:r>
                    </a:p>
                    <a:p>
                      <a:pPr marL="0" algn="l" defTabSz="914400" rtl="0" eaLnBrk="1" latinLnBrk="0" hangingPunct="1"/>
                      <a:r>
                        <a:rPr lang="pt-PT" sz="1600" kern="1200" dirty="0"/>
                        <a:t>02.02.25B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dirty="0"/>
                        <a:t>Material de consumo clínico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dirty="0"/>
                        <a:t>Outros Serviços – Diversos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solidFill>
                            <a:srgbClr val="FF0000"/>
                          </a:solidFill>
                        </a:rPr>
                        <a:t>SUBTOTAL – BLOCO G</a:t>
                      </a:r>
                      <a:endParaRPr lang="pt-PT" sz="1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dirty="0" smtClean="0"/>
                        <a:t>37,90€</a:t>
                      </a:r>
                      <a:endParaRPr lang="pt-PT" sz="1600" kern="12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dirty="0" smtClean="0"/>
                        <a:t>46.615,68€</a:t>
                      </a:r>
                      <a:endParaRPr lang="pt-PT" sz="1600" kern="1200" dirty="0"/>
                    </a:p>
                    <a:p>
                      <a:pPr algn="r"/>
                      <a:endParaRPr kumimoji="0" lang="pt-PT" sz="1600" kern="1200" dirty="0"/>
                    </a:p>
                    <a:p>
                      <a:pPr algn="r"/>
                      <a:endParaRPr kumimoji="0" lang="pt-PT" sz="1600" kern="1200" dirty="0"/>
                    </a:p>
                    <a:p>
                      <a:pPr algn="r"/>
                      <a:r>
                        <a:rPr kumimoji="0" lang="pt-PT" sz="1600" kern="1200" dirty="0" smtClean="0">
                          <a:solidFill>
                            <a:srgbClr val="FF0000"/>
                          </a:solidFill>
                        </a:rPr>
                        <a:t>46.653,58€</a:t>
                      </a:r>
                      <a:endParaRPr lang="pt-P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3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FB32-2F49-47AC-9078-3C4E4D2BB532}" type="datetime1">
              <a:rPr lang="pt-PT" smtClean="0"/>
              <a:t>22/03/2021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Conta de Gerência | 2020 </a:t>
            </a:r>
            <a:endParaRPr lang="pt-PT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48443670"/>
              </p:ext>
            </p:extLst>
          </p:nvPr>
        </p:nvGraphicFramePr>
        <p:xfrm>
          <a:off x="578669" y="1268760"/>
          <a:ext cx="7881763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ângulo arredondado 4"/>
          <p:cNvSpPr/>
          <p:nvPr/>
        </p:nvSpPr>
        <p:spPr>
          <a:xfrm>
            <a:off x="578669" y="232656"/>
            <a:ext cx="8064896" cy="67606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2400" dirty="0">
                <a:solidFill>
                  <a:schemeClr val="bg1"/>
                </a:solidFill>
              </a:rPr>
              <a:t>AÇÃO SOCIAL ESCOLAR</a:t>
            </a:r>
          </a:p>
        </p:txBody>
      </p:sp>
    </p:spTree>
    <p:extLst>
      <p:ext uri="{BB962C8B-B14F-4D97-AF65-F5344CB8AC3E}">
        <p14:creationId xmlns:p14="http://schemas.microsoft.com/office/powerpoint/2010/main" val="366364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>
          <a:xfrm>
            <a:off x="459426" y="6214646"/>
            <a:ext cx="2133600" cy="526722"/>
          </a:xfrm>
        </p:spPr>
        <p:txBody>
          <a:bodyPr/>
          <a:lstStyle/>
          <a:p>
            <a:endParaRPr lang="pt-PT" dirty="0"/>
          </a:p>
          <a:p>
            <a:endParaRPr lang="pt-PT" dirty="0"/>
          </a:p>
          <a:p>
            <a:fld id="{AB7B2BF8-4EAC-4215-BD5C-5BA52C221943}" type="datetime1">
              <a:rPr lang="pt-PT" smtClean="0"/>
              <a:t>22/03/2021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>
          <a:xfrm>
            <a:off x="3134514" y="6165304"/>
            <a:ext cx="2895600" cy="576064"/>
          </a:xfrm>
        </p:spPr>
        <p:txBody>
          <a:bodyPr/>
          <a:lstStyle/>
          <a:p>
            <a:pPr lvl="0"/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Conta de Gerência | 2020 </a:t>
            </a:r>
            <a:endParaRPr lang="pt-PT" sz="2000" dirty="0"/>
          </a:p>
        </p:txBody>
      </p:sp>
      <p:sp>
        <p:nvSpPr>
          <p:cNvPr id="5" name="Rectângulo arredondado 4"/>
          <p:cNvSpPr/>
          <p:nvPr/>
        </p:nvSpPr>
        <p:spPr>
          <a:xfrm>
            <a:off x="549866" y="260648"/>
            <a:ext cx="8064896" cy="64807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2400" dirty="0">
                <a:solidFill>
                  <a:schemeClr val="bg1"/>
                </a:solidFill>
              </a:rPr>
              <a:t>PROGRAMA APROXIMAR EDUCAÇÃO - AÇÃO SOCIAL </a:t>
            </a:r>
            <a:r>
              <a:rPr lang="pt-PT" sz="2400" dirty="0" smtClean="0">
                <a:solidFill>
                  <a:schemeClr val="bg1"/>
                </a:solidFill>
              </a:rPr>
              <a:t>ESCOLAR - Despesa</a:t>
            </a:r>
            <a:endParaRPr lang="pt-PT" sz="2400" dirty="0">
              <a:solidFill>
                <a:schemeClr val="bg1"/>
              </a:solidFill>
            </a:endParaRPr>
          </a:p>
        </p:txBody>
      </p:sp>
      <p:graphicFrame>
        <p:nvGraphicFramePr>
          <p:cNvPr id="8" name="Marcador de Posição de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041792"/>
              </p:ext>
            </p:extLst>
          </p:nvPr>
        </p:nvGraphicFramePr>
        <p:xfrm>
          <a:off x="560556" y="1556792"/>
          <a:ext cx="8054581" cy="464126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780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306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58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403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kern="1200" dirty="0">
                          <a:solidFill>
                            <a:srgbClr val="FF0000"/>
                          </a:solidFill>
                        </a:rPr>
                        <a:t>ATIVIDADE 192|  Fonte de Financiamento 129019 </a:t>
                      </a:r>
                      <a:endParaRPr lang="pt-PT" sz="20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744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CLASSIFICAÇÃO</a:t>
                      </a:r>
                    </a:p>
                    <a:p>
                      <a:pPr algn="ctr"/>
                      <a:r>
                        <a:rPr lang="pt-PT" sz="1600" dirty="0"/>
                        <a:t>ECONÓMICA</a:t>
                      </a:r>
                      <a:endParaRPr lang="pt-P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DESIGNAÇÃO</a:t>
                      </a:r>
                      <a:endParaRPr lang="pt-P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DESPENDIDO</a:t>
                      </a:r>
                      <a:endParaRPr lang="pt-PT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3183">
                <a:tc>
                  <a:txBody>
                    <a:bodyPr/>
                    <a:lstStyle/>
                    <a:p>
                      <a:r>
                        <a:rPr lang="pt-PT" sz="1600" kern="1200" dirty="0"/>
                        <a:t>02.02.10A</a:t>
                      </a:r>
                    </a:p>
                    <a:p>
                      <a:r>
                        <a:rPr lang="pt-PT" sz="1600" kern="1200" dirty="0"/>
                        <a:t>02.02.10B</a:t>
                      </a:r>
                    </a:p>
                    <a:p>
                      <a:endParaRPr lang="pt-PT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600" kern="1200" dirty="0"/>
                        <a:t>Transportes – Visitas de estudo</a:t>
                      </a:r>
                    </a:p>
                    <a:p>
                      <a:pPr marL="0" algn="l" defTabSz="914400" rtl="0" eaLnBrk="1" latinLnBrk="0" hangingPunct="1"/>
                      <a:r>
                        <a:rPr lang="pt-PT" sz="1600" kern="1200" dirty="0"/>
                        <a:t>Transportes</a:t>
                      </a:r>
                      <a:r>
                        <a:rPr lang="pt-PT" sz="1600" kern="1200" baseline="0" dirty="0"/>
                        <a:t> – Outras Despesas</a:t>
                      </a:r>
                      <a:endParaRPr lang="pt-PT" sz="1600" kern="12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kern="12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dirty="0">
                          <a:solidFill>
                            <a:srgbClr val="FF0000"/>
                          </a:solidFill>
                        </a:rPr>
                        <a:t>SUBTOTAL – BLOCO A</a:t>
                      </a:r>
                      <a:endParaRPr lang="pt-PT" sz="16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 smtClean="0"/>
                        <a:t>635,80€</a:t>
                      </a:r>
                      <a:endParaRPr lang="pt-PT" sz="1600" kern="1200" dirty="0"/>
                    </a:p>
                    <a:p>
                      <a:pPr marL="0" algn="r" defTabSz="914400" rtl="0" eaLnBrk="1" latinLnBrk="0" hangingPunct="1"/>
                      <a:r>
                        <a:rPr lang="pt-PT" sz="1600" kern="1200" dirty="0" smtClean="0"/>
                        <a:t>90,00€</a:t>
                      </a:r>
                      <a:endParaRPr lang="pt-PT" sz="1600" kern="1200" dirty="0"/>
                    </a:p>
                    <a:p>
                      <a:pPr marL="0" algn="r" defTabSz="914400" rtl="0" eaLnBrk="1" latinLnBrk="0" hangingPunct="1"/>
                      <a:endParaRPr lang="pt-PT" sz="1600" kern="1200" dirty="0"/>
                    </a:p>
                    <a:p>
                      <a:pPr marL="0" algn="r" defTabSz="914400" rtl="0" eaLnBrk="1" latinLnBrk="0" hangingPunct="1"/>
                      <a:r>
                        <a:rPr lang="pt-PT" sz="1600" kern="1200" dirty="0" smtClean="0">
                          <a:solidFill>
                            <a:srgbClr val="FF0000"/>
                          </a:solidFill>
                        </a:rPr>
                        <a:t>725,80€</a:t>
                      </a:r>
                      <a:endParaRPr lang="pt-PT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53183">
                <a:tc>
                  <a:txBody>
                    <a:bodyPr/>
                    <a:lstStyle/>
                    <a:p>
                      <a:r>
                        <a:rPr lang="pt-PT" sz="1600" kern="1200" dirty="0"/>
                        <a:t>02.01.20E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600" kern="1200" dirty="0"/>
                        <a:t>Material de educação, cultura e recreio – Outros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kern="12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dirty="0">
                          <a:solidFill>
                            <a:srgbClr val="FF0000"/>
                          </a:solidFill>
                        </a:rPr>
                        <a:t>SUBTOTAL – BLOCO B</a:t>
                      </a:r>
                      <a:endParaRPr lang="pt-PT" sz="16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 smtClean="0"/>
                        <a:t>92.135,45€</a:t>
                      </a:r>
                      <a:endParaRPr lang="pt-PT" sz="1600" kern="1200" dirty="0"/>
                    </a:p>
                    <a:p>
                      <a:pPr marL="0" algn="r" defTabSz="914400" rtl="0" eaLnBrk="1" latinLnBrk="0" hangingPunct="1"/>
                      <a:endParaRPr lang="pt-PT" sz="1600" kern="1200" dirty="0"/>
                    </a:p>
                    <a:p>
                      <a:pPr marL="0" algn="r" defTabSz="914400" rtl="0" eaLnBrk="1" latinLnBrk="0" hangingPunct="1"/>
                      <a:r>
                        <a:rPr lang="pt-PT" sz="1600" kern="1200" dirty="0" smtClean="0">
                          <a:solidFill>
                            <a:srgbClr val="FF0000"/>
                          </a:solidFill>
                        </a:rPr>
                        <a:t>92.135,42€</a:t>
                      </a:r>
                      <a:endParaRPr lang="pt-PT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7442">
                <a:tc>
                  <a:txBody>
                    <a:bodyPr/>
                    <a:lstStyle/>
                    <a:p>
                      <a:r>
                        <a:rPr lang="pt-PT" sz="1600" dirty="0"/>
                        <a:t>02.01.21</a:t>
                      </a:r>
                      <a:endParaRPr lang="pt-PT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Outros bens</a:t>
                      </a:r>
                    </a:p>
                    <a:p>
                      <a:pPr algn="r"/>
                      <a:r>
                        <a:rPr lang="pt-PT" sz="1600" dirty="0">
                          <a:solidFill>
                            <a:srgbClr val="FF0000"/>
                          </a:solidFill>
                        </a:rPr>
                        <a:t>SUBTOTAL – BLOCO D</a:t>
                      </a:r>
                      <a:endParaRPr lang="pt-PT" sz="1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kern="1200" dirty="0" smtClean="0"/>
                        <a:t>415,00€</a:t>
                      </a:r>
                      <a:endParaRPr lang="pt-PT" sz="1600" kern="1200" dirty="0"/>
                    </a:p>
                    <a:p>
                      <a:pPr marL="0" algn="r" defTabSz="914400" rtl="0" eaLnBrk="1" latinLnBrk="0" hangingPunct="1"/>
                      <a:r>
                        <a:rPr lang="pt-PT" sz="1600" kern="1200" dirty="0" smtClean="0">
                          <a:solidFill>
                            <a:srgbClr val="FF0000"/>
                          </a:solidFill>
                        </a:rPr>
                        <a:t>415,00€</a:t>
                      </a:r>
                      <a:endParaRPr lang="pt-PT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531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600" kern="1200" dirty="0"/>
                        <a:t>02.01.11</a:t>
                      </a:r>
                    </a:p>
                    <a:p>
                      <a:pPr marL="0" algn="l" defTabSz="914400" rtl="0" eaLnBrk="1" latinLnBrk="0" hangingPunct="1"/>
                      <a:r>
                        <a:rPr lang="pt-PT" sz="1600" kern="1200" dirty="0"/>
                        <a:t>02.02.25B</a:t>
                      </a:r>
                      <a:endParaRPr lang="pt-P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Material de consumo clínico</a:t>
                      </a:r>
                    </a:p>
                    <a:p>
                      <a:r>
                        <a:rPr lang="pt-PT" sz="1600" dirty="0"/>
                        <a:t>Outros Serviços - Diversos</a:t>
                      </a:r>
                    </a:p>
                    <a:p>
                      <a:pPr algn="r"/>
                      <a:endParaRPr lang="pt-PT" sz="1600" dirty="0"/>
                    </a:p>
                    <a:p>
                      <a:pPr algn="r"/>
                      <a:r>
                        <a:rPr lang="pt-PT" sz="1600" dirty="0">
                          <a:solidFill>
                            <a:srgbClr val="FF0000"/>
                          </a:solidFill>
                        </a:rPr>
                        <a:t>SUBTOTAL – BLOCO D</a:t>
                      </a:r>
                      <a:endParaRPr lang="pt-PT" sz="1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kern="1200" dirty="0" smtClean="0"/>
                        <a:t>92,30€</a:t>
                      </a:r>
                      <a:endParaRPr lang="pt-PT" sz="1600" kern="1200" dirty="0"/>
                    </a:p>
                    <a:p>
                      <a:pPr marL="0" algn="r" defTabSz="914400" rtl="0" eaLnBrk="1" latinLnBrk="0" hangingPunct="1"/>
                      <a:r>
                        <a:rPr lang="pt-PT" sz="1600" kern="1200" dirty="0" smtClean="0"/>
                        <a:t>625,80€</a:t>
                      </a:r>
                      <a:endParaRPr lang="pt-PT" sz="1600" kern="1200" dirty="0"/>
                    </a:p>
                    <a:p>
                      <a:pPr marL="0" algn="r" defTabSz="914400" rtl="0" eaLnBrk="1" latinLnBrk="0" hangingPunct="1"/>
                      <a:endParaRPr lang="pt-PT" sz="1600" kern="1200" dirty="0"/>
                    </a:p>
                    <a:p>
                      <a:pPr marL="0" algn="r" defTabSz="914400" rtl="0" eaLnBrk="1" latinLnBrk="0" hangingPunct="1"/>
                      <a:r>
                        <a:rPr lang="pt-PT" sz="1600" kern="1200" dirty="0" smtClean="0">
                          <a:solidFill>
                            <a:srgbClr val="FF0000"/>
                          </a:solidFill>
                        </a:rPr>
                        <a:t>718,010€</a:t>
                      </a:r>
                      <a:endParaRPr lang="pt-PT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3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2276872"/>
            <a:ext cx="8064896" cy="3434780"/>
          </a:xfrm>
        </p:spPr>
        <p:txBody>
          <a:bodyPr>
            <a:normAutofit/>
          </a:bodyPr>
          <a:lstStyle/>
          <a:p>
            <a:pPr marL="361950" lvl="1" indent="0" algn="just">
              <a:lnSpc>
                <a:spcPct val="80000"/>
              </a:lnSpc>
              <a:buClr>
                <a:srgbClr val="C00000"/>
              </a:buClr>
              <a:buNone/>
            </a:pPr>
            <a:endParaRPr lang="pt-PT" sz="2200" b="1" dirty="0"/>
          </a:p>
          <a:p>
            <a:pPr marL="996950" lvl="2" indent="-285750" algn="just">
              <a:lnSpc>
                <a:spcPct val="120000"/>
              </a:lnSpc>
              <a:spcBef>
                <a:spcPts val="700"/>
              </a:spcBef>
              <a:buClr>
                <a:srgbClr val="FF0000"/>
              </a:buClr>
              <a:buSzPct val="60000"/>
              <a:buFont typeface="Wingdings" pitchFamily="2" charset="2"/>
              <a:buChar char="§"/>
            </a:pPr>
            <a:r>
              <a:rPr lang="pt-PT" sz="1800" dirty="0"/>
              <a:t>Cumprir e fazer cumprir os direitos e deveres constantes das leis, normas ou regulamentos e manter a disciplina;</a:t>
            </a:r>
          </a:p>
          <a:p>
            <a:pPr marL="1073150" lvl="2" indent="-361950" algn="just">
              <a:lnSpc>
                <a:spcPct val="120000"/>
              </a:lnSpc>
              <a:spcBef>
                <a:spcPts val="700"/>
              </a:spcBef>
              <a:buClr>
                <a:srgbClr val="FF0000"/>
              </a:buClr>
              <a:buSzPct val="60000"/>
              <a:buFont typeface="Wingdings" panose="05000000000000000000" pitchFamily="2" charset="2"/>
              <a:buChar char="§"/>
            </a:pPr>
            <a:r>
              <a:rPr lang="pt-PT" sz="1800" dirty="0"/>
              <a:t>Observar o primado dos critérios de natureza pedagógica sobre critérios de natureza administrativa, nos limites de uma gestão eficiente dos recursos disponíveis para o desenvolvimento da sua missão;</a:t>
            </a:r>
          </a:p>
          <a:p>
            <a:pPr marL="1073150" lvl="2" indent="-361950" algn="just">
              <a:lnSpc>
                <a:spcPct val="120000"/>
              </a:lnSpc>
              <a:spcBef>
                <a:spcPts val="700"/>
              </a:spcBef>
              <a:buClr>
                <a:srgbClr val="FF0000"/>
              </a:buClr>
              <a:buSzPct val="60000"/>
              <a:buFont typeface="Wingdings" panose="05000000000000000000" pitchFamily="2" charset="2"/>
              <a:buChar char="§"/>
            </a:pPr>
            <a:r>
              <a:rPr lang="pt-PT" sz="1800" dirty="0"/>
              <a:t>Assegurar a estabilidade e a transparência da gestão e administração escolar, designadamente através dos adequados meios de comunicação e informação.</a:t>
            </a:r>
          </a:p>
          <a:p>
            <a:pPr marL="1073150" lvl="2" indent="-361950" algn="just">
              <a:lnSpc>
                <a:spcPct val="120000"/>
              </a:lnSpc>
              <a:spcBef>
                <a:spcPts val="700"/>
              </a:spcBef>
              <a:buSzPct val="60000"/>
              <a:buNone/>
            </a:pPr>
            <a:endParaRPr lang="pt-PT" sz="2000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043608" y="6021288"/>
            <a:ext cx="2133600" cy="365125"/>
          </a:xfrm>
        </p:spPr>
        <p:txBody>
          <a:bodyPr/>
          <a:lstStyle/>
          <a:p>
            <a:fld id="{BA47F1E0-C9D9-489C-AAC4-ABAEAFF50E12}" type="datetime1">
              <a:rPr lang="pt-PT" smtClean="0"/>
              <a:t>22/03/2021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138294" y="6014417"/>
            <a:ext cx="2895600" cy="365125"/>
          </a:xfrm>
        </p:spPr>
        <p:txBody>
          <a:bodyPr/>
          <a:lstStyle/>
          <a:p>
            <a:pPr lvl="0"/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Conta de Gerência | 2020 </a:t>
            </a:r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ângulo arredondado 7"/>
          <p:cNvSpPr/>
          <p:nvPr/>
        </p:nvSpPr>
        <p:spPr>
          <a:xfrm>
            <a:off x="539552" y="1870016"/>
            <a:ext cx="8064896" cy="50405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722313" lvl="1" indent="-360363" algn="just">
              <a:lnSpc>
                <a:spcPct val="80000"/>
              </a:lnSpc>
              <a:buClr>
                <a:srgbClr val="C00000"/>
              </a:buClr>
            </a:pPr>
            <a:r>
              <a:rPr lang="pt-PT" sz="2200" b="1" dirty="0">
                <a:solidFill>
                  <a:schemeClr val="bg1"/>
                </a:solidFill>
              </a:rPr>
              <a:t>Princípios orientadores e objetivos:</a:t>
            </a:r>
          </a:p>
        </p:txBody>
      </p:sp>
      <p:sp>
        <p:nvSpPr>
          <p:cNvPr id="9" name="Rectângulo arredondado 8"/>
          <p:cNvSpPr/>
          <p:nvPr/>
        </p:nvSpPr>
        <p:spPr>
          <a:xfrm>
            <a:off x="539552" y="476672"/>
            <a:ext cx="8064896" cy="9144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indent="-361950" algn="ctr">
              <a:buFont typeface="Arial" panose="020B0604020202020204" pitchFamily="34" charset="0"/>
              <a:buNone/>
              <a:defRPr/>
            </a:pPr>
            <a:r>
              <a:rPr lang="pt-PT" sz="3200" dirty="0">
                <a:solidFill>
                  <a:schemeClr val="bg1"/>
                </a:solidFill>
              </a:rPr>
              <a:t>Introdução (enquadramento legal)</a:t>
            </a:r>
          </a:p>
        </p:txBody>
      </p:sp>
    </p:spTree>
    <p:extLst>
      <p:ext uri="{BB962C8B-B14F-4D97-AF65-F5344CB8AC3E}">
        <p14:creationId xmlns:p14="http://schemas.microsoft.com/office/powerpoint/2010/main" val="4257241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1640-49C6-4D7B-A35D-7D22A3FECDA1}" type="datetime1">
              <a:rPr lang="pt-PT" smtClean="0"/>
              <a:t>22/03/2021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Conta de Gerência | 2020 </a:t>
            </a:r>
            <a:endParaRPr lang="pt-PT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1174870"/>
              </p:ext>
            </p:extLst>
          </p:nvPr>
        </p:nvGraphicFramePr>
        <p:xfrm>
          <a:off x="549866" y="1268760"/>
          <a:ext cx="791056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ângulo arredondado 4"/>
          <p:cNvSpPr/>
          <p:nvPr/>
        </p:nvSpPr>
        <p:spPr>
          <a:xfrm>
            <a:off x="549866" y="260648"/>
            <a:ext cx="8064896" cy="64807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2400" dirty="0">
                <a:solidFill>
                  <a:schemeClr val="bg1"/>
                </a:solidFill>
              </a:rPr>
              <a:t>PROGRAMA APROXIMAR EDUCAÇÃO - AÇÃO SOCIAL ESCOLAR</a:t>
            </a:r>
          </a:p>
        </p:txBody>
      </p:sp>
    </p:spTree>
    <p:extLst>
      <p:ext uri="{BB962C8B-B14F-4D97-AF65-F5344CB8AC3E}">
        <p14:creationId xmlns:p14="http://schemas.microsoft.com/office/powerpoint/2010/main" val="162771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>
          <a:xfrm>
            <a:off x="459426" y="6214646"/>
            <a:ext cx="2133600" cy="365125"/>
          </a:xfrm>
        </p:spPr>
        <p:txBody>
          <a:bodyPr/>
          <a:lstStyle/>
          <a:p>
            <a:fld id="{628F653A-EE35-4613-8E96-8DA6614AD49A}" type="datetime1">
              <a:rPr lang="pt-PT" smtClean="0"/>
              <a:t>22/03/2021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Conta de Gerência | 2020 </a:t>
            </a:r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ângulo arredondado 4"/>
          <p:cNvSpPr/>
          <p:nvPr/>
        </p:nvSpPr>
        <p:spPr>
          <a:xfrm>
            <a:off x="549866" y="260648"/>
            <a:ext cx="8064896" cy="64807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2400" dirty="0">
                <a:solidFill>
                  <a:schemeClr val="bg1"/>
                </a:solidFill>
              </a:rPr>
              <a:t>PROGRAMA OPERACIONAL CAPITAL HUMANO - AÇÃO SOCIAL </a:t>
            </a:r>
            <a:r>
              <a:rPr lang="pt-PT" sz="2400" dirty="0" smtClean="0">
                <a:solidFill>
                  <a:schemeClr val="bg1"/>
                </a:solidFill>
              </a:rPr>
              <a:t>ESCOLAR - Despesa</a:t>
            </a:r>
            <a:endParaRPr lang="pt-PT" sz="2400" dirty="0">
              <a:solidFill>
                <a:schemeClr val="bg1"/>
              </a:solidFill>
            </a:endParaRPr>
          </a:p>
        </p:txBody>
      </p:sp>
      <p:graphicFrame>
        <p:nvGraphicFramePr>
          <p:cNvPr id="8" name="Marcador de Posição de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509601"/>
              </p:ext>
            </p:extLst>
          </p:nvPr>
        </p:nvGraphicFramePr>
        <p:xfrm>
          <a:off x="591027" y="1700808"/>
          <a:ext cx="7982574" cy="21583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576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928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20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185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kern="1200" dirty="0">
                          <a:solidFill>
                            <a:srgbClr val="FF0000"/>
                          </a:solidFill>
                        </a:rPr>
                        <a:t>ATIVIDADE 192|  Fonte de Financiamento 243019/288019 </a:t>
                      </a:r>
                      <a:endParaRPr lang="pt-PT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305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CLASSIFICAÇÃO</a:t>
                      </a:r>
                    </a:p>
                    <a:p>
                      <a:pPr algn="ctr"/>
                      <a:r>
                        <a:rPr lang="pt-PT" sz="1600" dirty="0"/>
                        <a:t>ECONÓMICA</a:t>
                      </a:r>
                      <a:endParaRPr lang="pt-P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DESIGNAÇÃO</a:t>
                      </a:r>
                      <a:endParaRPr lang="pt-P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DESPENDIDO</a:t>
                      </a:r>
                      <a:endParaRPr lang="pt-PT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7142">
                <a:tc>
                  <a:txBody>
                    <a:bodyPr/>
                    <a:lstStyle/>
                    <a:p>
                      <a:r>
                        <a:rPr lang="pt-PT" sz="1600" dirty="0"/>
                        <a:t>02.02.25B</a:t>
                      </a:r>
                      <a:endParaRPr lang="pt-PT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600" dirty="0"/>
                        <a:t>Outros Serviços</a:t>
                      </a:r>
                      <a:r>
                        <a:rPr lang="pt-PT" sz="1600" baseline="0" dirty="0"/>
                        <a:t> – D</a:t>
                      </a:r>
                      <a:r>
                        <a:rPr lang="pt-PT" sz="1600" dirty="0"/>
                        <a:t>iversos</a:t>
                      </a:r>
                    </a:p>
                    <a:p>
                      <a:pPr algn="l"/>
                      <a:endParaRPr lang="pt-PT" sz="16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solidFill>
                            <a:srgbClr val="FF0000"/>
                          </a:solidFill>
                        </a:rPr>
                        <a:t>SUBTOTAL – BLOCO </a:t>
                      </a:r>
                      <a:r>
                        <a:rPr lang="pt-PT" sz="1600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endParaRPr lang="pt-P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 smtClean="0"/>
                        <a:t>19.191,25€</a:t>
                      </a:r>
                      <a:endParaRPr lang="pt-PT" sz="1600" kern="1200" dirty="0"/>
                    </a:p>
                    <a:p>
                      <a:pPr marL="0" algn="r" defTabSz="914400" rtl="0" eaLnBrk="1" latinLnBrk="0" hangingPunct="1"/>
                      <a:endParaRPr lang="pt-PT" sz="1600" kern="1200" dirty="0"/>
                    </a:p>
                    <a:p>
                      <a:pPr marL="0" algn="r" defTabSz="914400" rtl="0" eaLnBrk="1" latinLnBrk="0" hangingPunct="1"/>
                      <a:endParaRPr lang="pt-PT" sz="1600" kern="1200" dirty="0"/>
                    </a:p>
                    <a:p>
                      <a:pPr marL="0" algn="r" defTabSz="914400" rtl="0" eaLnBrk="1" latinLnBrk="0" hangingPunct="1"/>
                      <a:r>
                        <a:rPr lang="pt-PT" sz="1600" kern="1200" dirty="0" smtClean="0">
                          <a:solidFill>
                            <a:srgbClr val="FF0000"/>
                          </a:solidFill>
                        </a:rPr>
                        <a:t>19.191,25€</a:t>
                      </a:r>
                      <a:endParaRPr lang="pt-PT" sz="1600" b="1" i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3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101DB-0C88-41E2-B3AE-219CD57BA56E}" type="datetime1">
              <a:rPr lang="pt-PT" smtClean="0"/>
              <a:t>22/03/2021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Conta de Gerência | 2020 </a:t>
            </a:r>
            <a:endParaRPr lang="pt-PT"/>
          </a:p>
        </p:txBody>
      </p:sp>
      <p:sp>
        <p:nvSpPr>
          <p:cNvPr id="4" name="Rectângulo arredondado 3"/>
          <p:cNvSpPr/>
          <p:nvPr/>
        </p:nvSpPr>
        <p:spPr>
          <a:xfrm>
            <a:off x="395536" y="260648"/>
            <a:ext cx="8352928" cy="57606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2400" dirty="0">
                <a:solidFill>
                  <a:schemeClr val="bg1"/>
                </a:solidFill>
              </a:rPr>
              <a:t>PROGRAMA OPERACIONAL CAPITAL HUMANO - AÇÃO SOCIAL ESCOLAR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85943104"/>
              </p:ext>
            </p:extLst>
          </p:nvPr>
        </p:nvGraphicFramePr>
        <p:xfrm>
          <a:off x="1547664" y="1196752"/>
          <a:ext cx="575032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ângulo arredondado 5"/>
          <p:cNvSpPr/>
          <p:nvPr/>
        </p:nvSpPr>
        <p:spPr>
          <a:xfrm>
            <a:off x="395536" y="4365104"/>
            <a:ext cx="8352928" cy="72008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Clr>
                <a:srgbClr val="C00000"/>
              </a:buClr>
            </a:pPr>
            <a:r>
              <a:rPr lang="pt-PT" dirty="0">
                <a:solidFill>
                  <a:schemeClr val="bg1"/>
                </a:solidFill>
              </a:rPr>
              <a:t>Os elementos comparativos dos anos económicos de </a:t>
            </a:r>
            <a:r>
              <a:rPr lang="pt-PT" dirty="0" smtClean="0">
                <a:solidFill>
                  <a:schemeClr val="bg1"/>
                </a:solidFill>
              </a:rPr>
              <a:t>2018 </a:t>
            </a:r>
            <a:r>
              <a:rPr lang="pt-PT" dirty="0">
                <a:solidFill>
                  <a:schemeClr val="bg1"/>
                </a:solidFill>
              </a:rPr>
              <a:t>a </a:t>
            </a:r>
            <a:r>
              <a:rPr lang="pt-PT" dirty="0" smtClean="0">
                <a:solidFill>
                  <a:schemeClr val="bg1"/>
                </a:solidFill>
              </a:rPr>
              <a:t>2020, </a:t>
            </a:r>
            <a:r>
              <a:rPr lang="pt-PT" dirty="0">
                <a:solidFill>
                  <a:schemeClr val="bg1"/>
                </a:solidFill>
              </a:rPr>
              <a:t>bem como as ações/atividades apresentam-se num quadro resumo que se encontra já na posse dos Conselheiros.</a:t>
            </a:r>
          </a:p>
        </p:txBody>
      </p:sp>
      <p:sp>
        <p:nvSpPr>
          <p:cNvPr id="7" name="Rectângulo 6"/>
          <p:cNvSpPr/>
          <p:nvPr/>
        </p:nvSpPr>
        <p:spPr>
          <a:xfrm>
            <a:off x="4572000" y="5157192"/>
            <a:ext cx="4439142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buClr>
                <a:srgbClr val="C00000"/>
              </a:buClr>
              <a:buSzPct val="70000"/>
              <a:defRPr/>
            </a:pPr>
            <a:r>
              <a:rPr lang="pt-PT" sz="1400" dirty="0"/>
              <a:t>O Conselho Administrativo,</a:t>
            </a:r>
          </a:p>
          <a:p>
            <a:pPr lvl="0" algn="r">
              <a:spcBef>
                <a:spcPct val="20000"/>
              </a:spcBef>
              <a:buClr>
                <a:srgbClr val="C00000"/>
              </a:buClr>
              <a:buSzPct val="70000"/>
              <a:defRPr/>
            </a:pPr>
            <a:r>
              <a:rPr lang="pt-PT" sz="1400" dirty="0"/>
              <a:t>Ilda Maria Gomes Ferreira (</a:t>
            </a:r>
            <a:r>
              <a:rPr lang="pt-PT" sz="1400" dirty="0" smtClean="0"/>
              <a:t>Presidente)</a:t>
            </a:r>
          </a:p>
          <a:p>
            <a:pPr lvl="0" algn="r">
              <a:spcBef>
                <a:spcPct val="20000"/>
              </a:spcBef>
              <a:buClr>
                <a:srgbClr val="C00000"/>
              </a:buClr>
              <a:buSzPct val="70000"/>
              <a:defRPr/>
            </a:pPr>
            <a:r>
              <a:rPr lang="pt-PT" sz="1400" dirty="0" smtClean="0"/>
              <a:t>Luís </a:t>
            </a:r>
            <a:r>
              <a:rPr lang="pt-PT" sz="1400" dirty="0"/>
              <a:t>Pedro Jesus Campos Barbosa e Silva (Vice-Presidente)</a:t>
            </a:r>
          </a:p>
          <a:p>
            <a:pPr lvl="0" algn="r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pt-PT" sz="1400" dirty="0" smtClean="0"/>
              <a:t>Arminda </a:t>
            </a:r>
            <a:r>
              <a:rPr lang="pt-PT" sz="1400" dirty="0"/>
              <a:t>Conceição Matias Bastos (</a:t>
            </a:r>
            <a:r>
              <a:rPr lang="pt-PT" sz="1400" dirty="0" smtClean="0"/>
              <a:t>Secretária)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288400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B82A-954A-4257-B7C5-B6642B14FD76}" type="datetime1">
              <a:rPr lang="pt-PT" smtClean="0"/>
              <a:t>22/03/2021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Conta de Gerência | 2020 </a:t>
            </a:r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ângulo arredondado 4"/>
          <p:cNvSpPr/>
          <p:nvPr/>
        </p:nvSpPr>
        <p:spPr>
          <a:xfrm>
            <a:off x="569369" y="476672"/>
            <a:ext cx="8064896" cy="9144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indent="-361950" algn="ctr">
              <a:defRPr/>
            </a:pPr>
            <a:r>
              <a:rPr lang="pt-PT" sz="3200" dirty="0">
                <a:solidFill>
                  <a:schemeClr val="bg1"/>
                </a:solidFill>
              </a:rPr>
              <a:t>Introdução </a:t>
            </a:r>
            <a:r>
              <a:rPr lang="pt-PT" sz="2400" dirty="0">
                <a:solidFill>
                  <a:schemeClr val="bg1"/>
                </a:solidFill>
              </a:rPr>
              <a:t>(enquadramento legal)</a:t>
            </a:r>
          </a:p>
        </p:txBody>
      </p:sp>
      <p:sp>
        <p:nvSpPr>
          <p:cNvPr id="6" name="Rectângulo arredondado 5"/>
          <p:cNvSpPr/>
          <p:nvPr/>
        </p:nvSpPr>
        <p:spPr>
          <a:xfrm>
            <a:off x="539552" y="1772816"/>
            <a:ext cx="8064896" cy="50405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722313" lvl="1" indent="-360363" algn="just">
              <a:lnSpc>
                <a:spcPct val="80000"/>
              </a:lnSpc>
              <a:buClr>
                <a:srgbClr val="C00000"/>
              </a:buClr>
            </a:pPr>
            <a:r>
              <a:rPr lang="pt-PT" sz="2200" b="1" dirty="0">
                <a:solidFill>
                  <a:schemeClr val="bg1"/>
                </a:solidFill>
              </a:rPr>
              <a:t>Princípios gerais de ética:</a:t>
            </a:r>
          </a:p>
        </p:txBody>
      </p:sp>
      <p:sp>
        <p:nvSpPr>
          <p:cNvPr id="7" name="Rectângulo arredondado 6"/>
          <p:cNvSpPr/>
          <p:nvPr/>
        </p:nvSpPr>
        <p:spPr>
          <a:xfrm>
            <a:off x="539552" y="2636912"/>
            <a:ext cx="8064896" cy="3456384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073150" lvl="2" indent="-361950" algn="just">
              <a:lnSpc>
                <a:spcPct val="120000"/>
              </a:lnSpc>
              <a:spcBef>
                <a:spcPts val="700"/>
              </a:spcBef>
              <a:buClr>
                <a:srgbClr val="0070C0"/>
              </a:buClr>
              <a:buSzPct val="60000"/>
            </a:pPr>
            <a:r>
              <a:rPr lang="pt-PT" sz="2400" dirty="0"/>
              <a:t>Princípios da legalidade </a:t>
            </a:r>
          </a:p>
          <a:p>
            <a:pPr marL="1073150" lvl="2" indent="-361950" algn="just">
              <a:lnSpc>
                <a:spcPct val="120000"/>
              </a:lnSpc>
              <a:spcBef>
                <a:spcPts val="700"/>
              </a:spcBef>
              <a:buClr>
                <a:srgbClr val="0070C0"/>
              </a:buClr>
              <a:buSzPct val="60000"/>
            </a:pPr>
            <a:r>
              <a:rPr lang="pt-PT" sz="2400" dirty="0"/>
              <a:t>Justiça e imparcialidade</a:t>
            </a:r>
          </a:p>
          <a:p>
            <a:pPr marL="1073150" lvl="2" indent="-361950" algn="just">
              <a:lnSpc>
                <a:spcPct val="120000"/>
              </a:lnSpc>
              <a:spcBef>
                <a:spcPts val="700"/>
              </a:spcBef>
              <a:buClr>
                <a:srgbClr val="0070C0"/>
              </a:buClr>
              <a:buSzPct val="60000"/>
            </a:pPr>
            <a:r>
              <a:rPr lang="pt-PT" sz="2400" dirty="0"/>
              <a:t>Competência</a:t>
            </a:r>
          </a:p>
          <a:p>
            <a:pPr marL="1073150" lvl="2" indent="-361950" algn="just">
              <a:lnSpc>
                <a:spcPct val="120000"/>
              </a:lnSpc>
              <a:spcBef>
                <a:spcPts val="700"/>
              </a:spcBef>
              <a:buClr>
                <a:srgbClr val="0070C0"/>
              </a:buClr>
              <a:buSzPct val="60000"/>
            </a:pPr>
            <a:r>
              <a:rPr lang="pt-PT" sz="2400" dirty="0"/>
              <a:t>Responsabilidade </a:t>
            </a:r>
          </a:p>
          <a:p>
            <a:pPr marL="1073150" lvl="2" indent="-361950" algn="just">
              <a:lnSpc>
                <a:spcPct val="120000"/>
              </a:lnSpc>
              <a:spcBef>
                <a:spcPts val="700"/>
              </a:spcBef>
              <a:buClr>
                <a:srgbClr val="0070C0"/>
              </a:buClr>
              <a:buSzPct val="60000"/>
            </a:pPr>
            <a:r>
              <a:rPr lang="pt-PT" sz="2400" dirty="0"/>
              <a:t>Proporcionalidade </a:t>
            </a:r>
          </a:p>
          <a:p>
            <a:pPr marL="1073150" lvl="2" indent="-361950" algn="just">
              <a:lnSpc>
                <a:spcPct val="120000"/>
              </a:lnSpc>
              <a:spcBef>
                <a:spcPts val="700"/>
              </a:spcBef>
              <a:buClr>
                <a:srgbClr val="0070C0"/>
              </a:buClr>
              <a:buSzPct val="60000"/>
            </a:pPr>
            <a:r>
              <a:rPr lang="pt-PT" sz="2400" dirty="0"/>
              <a:t>Transparência e boa fé</a:t>
            </a:r>
          </a:p>
        </p:txBody>
      </p:sp>
    </p:spTree>
    <p:extLst>
      <p:ext uri="{BB962C8B-B14F-4D97-AF65-F5344CB8AC3E}">
        <p14:creationId xmlns:p14="http://schemas.microsoft.com/office/powerpoint/2010/main" val="359002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FDFE-1B3E-4847-8252-B996DD1D1005}" type="datetime1">
              <a:rPr lang="pt-PT" smtClean="0"/>
              <a:t>22/03/2021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>
          <a:xfrm>
            <a:off x="3124200" y="6237312"/>
            <a:ext cx="2895600" cy="365125"/>
          </a:xfrm>
        </p:spPr>
        <p:txBody>
          <a:bodyPr/>
          <a:lstStyle/>
          <a:p>
            <a:r>
              <a:rPr lang="pt-PT" sz="2000" smtClean="0"/>
              <a:t>Conta de Gerência | 2020 </a:t>
            </a:r>
            <a:endParaRPr lang="pt-PT" sz="2000" dirty="0"/>
          </a:p>
        </p:txBody>
      </p:sp>
      <p:sp>
        <p:nvSpPr>
          <p:cNvPr id="4" name="Rectângulo arredondado 3"/>
          <p:cNvSpPr/>
          <p:nvPr/>
        </p:nvSpPr>
        <p:spPr>
          <a:xfrm>
            <a:off x="539552" y="476672"/>
            <a:ext cx="8064896" cy="9144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indent="-361950" algn="ctr">
              <a:buFont typeface="Arial" panose="020B0604020202020204" pitchFamily="34" charset="0"/>
              <a:buNone/>
              <a:defRPr/>
            </a:pPr>
            <a:r>
              <a:rPr lang="pt-PT" sz="3200" dirty="0">
                <a:solidFill>
                  <a:schemeClr val="bg1"/>
                </a:solidFill>
              </a:rPr>
              <a:t>Introdução (enquadramento legal)</a:t>
            </a:r>
          </a:p>
        </p:txBody>
      </p:sp>
      <p:sp>
        <p:nvSpPr>
          <p:cNvPr id="6" name="Rectângulo arredondado 5"/>
          <p:cNvSpPr/>
          <p:nvPr/>
        </p:nvSpPr>
        <p:spPr>
          <a:xfrm>
            <a:off x="539552" y="1700808"/>
            <a:ext cx="8064896" cy="4392488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82563" lvl="2" algn="just">
              <a:lnSpc>
                <a:spcPct val="110000"/>
              </a:lnSpc>
              <a:spcBef>
                <a:spcPts val="700"/>
              </a:spcBef>
              <a:buClr>
                <a:srgbClr val="C00000"/>
              </a:buClr>
              <a:buSzPct val="60000"/>
            </a:pPr>
            <a:r>
              <a:rPr lang="pt-PT" sz="2000" dirty="0"/>
              <a:t>Neste quadro, o âmbito de intervenção do Conselho Geral em matéria financeira encontra-se descrito no ponto 1, do artigo 13.º, do novo Regime de Autonomia e Gestão das Escolas, competindo-lhe definir as linhas orientadoras do orçamento e aprovar o relatório de contas de gerência, nos termos das alíneas a) e b) do artigo 38.º, do mesmo diploma.</a:t>
            </a:r>
          </a:p>
          <a:p>
            <a:pPr marL="182563" lvl="2" algn="just">
              <a:lnSpc>
                <a:spcPct val="110000"/>
              </a:lnSpc>
              <a:spcBef>
                <a:spcPts val="700"/>
              </a:spcBef>
              <a:buClr>
                <a:srgbClr val="0070C0"/>
              </a:buClr>
              <a:buSzPct val="60000"/>
            </a:pPr>
            <a:endParaRPr lang="pt-PT" sz="2000" dirty="0"/>
          </a:p>
          <a:p>
            <a:pPr marL="182563" lvl="2" algn="just">
              <a:lnSpc>
                <a:spcPct val="110000"/>
              </a:lnSpc>
              <a:spcBef>
                <a:spcPts val="700"/>
              </a:spcBef>
              <a:buClr>
                <a:srgbClr val="C00000"/>
              </a:buClr>
              <a:buSzPct val="60000"/>
            </a:pPr>
            <a:r>
              <a:rPr lang="pt-PT" sz="2000" dirty="0"/>
              <a:t>Apresenta-se, então, o relatório de contas de gerência, referente ao período de 1 de janeiro a 31 de dezembro de </a:t>
            </a:r>
            <a:r>
              <a:rPr lang="pt-PT" sz="2000" dirty="0" smtClean="0"/>
              <a:t>2020</a:t>
            </a:r>
            <a:r>
              <a:rPr lang="pt-PT" sz="2000" b="1" dirty="0" smtClean="0"/>
              <a:t>.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370205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FF8EC-8F10-4939-A52C-2474827EE519}" type="datetime1">
              <a:rPr lang="pt-PT" smtClean="0"/>
              <a:t>22/03/2021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>
          <a:xfrm>
            <a:off x="3134514" y="6375886"/>
            <a:ext cx="2895600" cy="365125"/>
          </a:xfrm>
        </p:spPr>
        <p:txBody>
          <a:bodyPr/>
          <a:lstStyle/>
          <a:p>
            <a:r>
              <a:rPr lang="pt-PT" smtClean="0"/>
              <a:t>Conta de Gerência | 2020 </a:t>
            </a:r>
            <a:endParaRPr lang="pt-PT" sz="2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821264"/>
              </p:ext>
            </p:extLst>
          </p:nvPr>
        </p:nvGraphicFramePr>
        <p:xfrm>
          <a:off x="492577" y="1340769"/>
          <a:ext cx="8122184" cy="4511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181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91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344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030219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PT" sz="1600" kern="1200" dirty="0">
                          <a:solidFill>
                            <a:schemeClr val="bg1"/>
                          </a:solidFill>
                        </a:rPr>
                        <a:t>Fontes </a:t>
                      </a:r>
                    </a:p>
                    <a:p>
                      <a:pPr marL="0" algn="ctr" rtl="0" eaLnBrk="1" latinLnBrk="0" hangingPunct="1"/>
                      <a:r>
                        <a:rPr kumimoji="0" lang="pt-PT" sz="1600" kern="1200" dirty="0">
                          <a:solidFill>
                            <a:schemeClr val="bg1"/>
                          </a:solidFill>
                        </a:rPr>
                        <a:t>de Financiamento</a:t>
                      </a:r>
                      <a:endParaRPr kumimoji="0" lang="pt-PT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PT" sz="1600" kern="1200" dirty="0">
                          <a:solidFill>
                            <a:schemeClr val="bg1"/>
                          </a:solidFill>
                        </a:rPr>
                        <a:t>Saldo da gerência a transitar de </a:t>
                      </a:r>
                      <a:r>
                        <a:rPr kumimoji="0" lang="pt-PT" sz="1600" kern="1200" dirty="0" smtClean="0">
                          <a:solidFill>
                            <a:schemeClr val="bg1"/>
                          </a:solidFill>
                        </a:rPr>
                        <a:t>2019</a:t>
                      </a:r>
                      <a:endParaRPr kumimoji="0" lang="pt-PT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PT" sz="1600" kern="1200" dirty="0">
                          <a:solidFill>
                            <a:schemeClr val="bg1"/>
                          </a:solidFill>
                        </a:rPr>
                        <a:t>Receitas</a:t>
                      </a:r>
                      <a:endParaRPr kumimoji="0" lang="pt-PT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pt-PT" sz="1600" kern="1200" dirty="0">
                        <a:solidFill>
                          <a:schemeClr val="bg1"/>
                        </a:solidFill>
                      </a:endParaRPr>
                    </a:p>
                    <a:p>
                      <a:pPr marL="0" algn="ctr" rtl="0" eaLnBrk="1" latinLnBrk="0" hangingPunct="1"/>
                      <a:r>
                        <a:rPr kumimoji="0" lang="pt-PT" sz="1600" kern="1200" dirty="0">
                          <a:solidFill>
                            <a:schemeClr val="bg1"/>
                          </a:solidFill>
                        </a:rPr>
                        <a:t>Requisitado</a:t>
                      </a:r>
                    </a:p>
                    <a:p>
                      <a:pPr marL="0" algn="ctr" rtl="0" eaLnBrk="1" latinLnBrk="0" hangingPunct="1"/>
                      <a:endParaRPr kumimoji="0" lang="pt-PT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PT" sz="1600" kern="1200" dirty="0">
                          <a:solidFill>
                            <a:schemeClr val="bg1"/>
                          </a:solidFill>
                        </a:rPr>
                        <a:t>Despendido</a:t>
                      </a:r>
                      <a:endParaRPr kumimoji="0" lang="pt-PT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PT" sz="1600" kern="1200" dirty="0">
                          <a:solidFill>
                            <a:schemeClr val="bg1"/>
                          </a:solidFill>
                        </a:rPr>
                        <a:t>Saldo</a:t>
                      </a:r>
                      <a:endParaRPr kumimoji="0" lang="pt-PT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0219">
                <a:tc>
                  <a:txBody>
                    <a:bodyPr/>
                    <a:lstStyle/>
                    <a:p>
                      <a:pPr algn="l"/>
                      <a:r>
                        <a:rPr lang="pt-PT" sz="1600" dirty="0"/>
                        <a:t>Orçamento de </a:t>
                      </a:r>
                      <a:r>
                        <a:rPr lang="pt-PT" sz="1600" dirty="0" smtClean="0"/>
                        <a:t>Estado - Escola</a:t>
                      </a:r>
                      <a:r>
                        <a:rPr lang="pt-PT" sz="1600" baseline="0" dirty="0" smtClean="0"/>
                        <a:t>  </a:t>
                      </a:r>
                      <a:endParaRPr lang="pt-PT" sz="1600" baseline="0" dirty="0"/>
                    </a:p>
                    <a:p>
                      <a:pPr algn="r"/>
                      <a:endParaRPr lang="pt-PT" sz="1600" dirty="0"/>
                    </a:p>
                    <a:p>
                      <a:pPr algn="r"/>
                      <a:r>
                        <a:rPr lang="pt-PT" sz="1600" dirty="0" smtClean="0"/>
                        <a:t>111095</a:t>
                      </a:r>
                      <a:endParaRPr lang="pt-PT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0,00€</a:t>
                      </a:r>
                      <a:endParaRPr lang="pt-PT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18,912,01€</a:t>
                      </a:r>
                      <a:endParaRPr lang="pt-PT" sz="1600" dirty="0"/>
                    </a:p>
                    <a:p>
                      <a:pPr algn="r"/>
                      <a:endParaRPr lang="pt-PT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18.912,01€</a:t>
                      </a:r>
                      <a:endParaRPr lang="pt-PT" sz="1600" dirty="0"/>
                    </a:p>
                    <a:p>
                      <a:pPr algn="r"/>
                      <a:endParaRPr lang="pt-PT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18.912,01€</a:t>
                      </a:r>
                      <a:endParaRPr lang="pt-PT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0,00€</a:t>
                      </a:r>
                      <a:endParaRPr lang="pt-PT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0219">
                <a:tc>
                  <a:txBody>
                    <a:bodyPr/>
                    <a:lstStyle/>
                    <a:p>
                      <a:pPr algn="l"/>
                      <a:r>
                        <a:rPr lang="pt-PT" sz="1600" dirty="0" smtClean="0"/>
                        <a:t>Orçamento de Estado – ASE</a:t>
                      </a:r>
                    </a:p>
                    <a:p>
                      <a:pPr algn="l"/>
                      <a:endParaRPr lang="pt-PT" sz="1600" dirty="0" smtClean="0"/>
                    </a:p>
                    <a:p>
                      <a:pPr algn="r"/>
                      <a:r>
                        <a:rPr lang="pt-PT" sz="1600" dirty="0" smtClean="0"/>
                        <a:t>119</a:t>
                      </a:r>
                      <a:endParaRPr lang="pt-PT" sz="16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r"/>
                      <a:endParaRPr lang="pt-PT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0,00€</a:t>
                      </a:r>
                      <a:endParaRPr lang="pt-P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10.000,00€</a:t>
                      </a:r>
                      <a:endParaRPr lang="pt-P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10.000,00€</a:t>
                      </a:r>
                      <a:endParaRPr lang="pt-P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9.999,90€</a:t>
                      </a:r>
                      <a:endParaRPr lang="pt-P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P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0,10€</a:t>
                      </a:r>
                      <a:endParaRPr lang="pt-P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030219">
                <a:tc>
                  <a:txBody>
                    <a:bodyPr/>
                    <a:lstStyle/>
                    <a:p>
                      <a:pPr algn="l"/>
                      <a:r>
                        <a:rPr lang="pt-PT" sz="1600" dirty="0"/>
                        <a:t>Orçamento de receitas próprias </a:t>
                      </a:r>
                    </a:p>
                    <a:p>
                      <a:pPr algn="r"/>
                      <a:r>
                        <a:rPr lang="pt-PT" sz="1600" dirty="0"/>
                        <a:t>121/123</a:t>
                      </a:r>
                      <a:endParaRPr lang="pt-PT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sz="1600" dirty="0"/>
                    </a:p>
                    <a:p>
                      <a:pPr algn="r"/>
                      <a:r>
                        <a:rPr lang="pt-PT" sz="1600" dirty="0" smtClean="0"/>
                        <a:t>10.139,97€</a:t>
                      </a:r>
                      <a:endParaRPr lang="pt-PT" sz="1600" dirty="0"/>
                    </a:p>
                    <a:p>
                      <a:pPr algn="r"/>
                      <a:endParaRPr lang="pt-PT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68.346,18€</a:t>
                      </a:r>
                      <a:endParaRPr lang="pt-PT" sz="1600" dirty="0"/>
                    </a:p>
                    <a:p>
                      <a:pPr algn="r"/>
                      <a:endParaRPr lang="pt-PT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68.346,18€</a:t>
                      </a:r>
                      <a:endParaRPr lang="pt-PT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50.663,62€</a:t>
                      </a:r>
                      <a:endParaRPr lang="pt-PT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aseline="0" dirty="0" smtClean="0"/>
                        <a:t>17.682,56€</a:t>
                      </a:r>
                      <a:endParaRPr lang="pt-PT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ângulo arredondado 4"/>
          <p:cNvSpPr/>
          <p:nvPr/>
        </p:nvSpPr>
        <p:spPr>
          <a:xfrm>
            <a:off x="467544" y="260648"/>
            <a:ext cx="8136904" cy="64807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3200" dirty="0">
                <a:solidFill>
                  <a:schemeClr val="bg1"/>
                </a:solidFill>
              </a:rPr>
              <a:t>ORÇAMENTO | </a:t>
            </a:r>
            <a:r>
              <a:rPr lang="pt-PT" sz="3200" dirty="0" smtClean="0">
                <a:solidFill>
                  <a:schemeClr val="bg1"/>
                </a:solidFill>
              </a:rPr>
              <a:t>2020</a:t>
            </a:r>
            <a:endParaRPr lang="pt-PT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4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2E68-8308-492D-9B52-ED0DE23C5C88}" type="datetime1">
              <a:rPr lang="pt-PT" smtClean="0"/>
              <a:t>22/03/2021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>
          <a:xfrm>
            <a:off x="3134514" y="6375886"/>
            <a:ext cx="2895600" cy="365125"/>
          </a:xfrm>
        </p:spPr>
        <p:txBody>
          <a:bodyPr/>
          <a:lstStyle/>
          <a:p>
            <a:r>
              <a:rPr lang="pt-PT" smtClean="0"/>
              <a:t>Conta de Gerência | 2020 </a:t>
            </a:r>
            <a:endParaRPr lang="pt-PT" sz="2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87427"/>
              </p:ext>
            </p:extLst>
          </p:nvPr>
        </p:nvGraphicFramePr>
        <p:xfrm>
          <a:off x="492578" y="1484784"/>
          <a:ext cx="8122184" cy="4724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181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91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344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023475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PT" sz="1600" kern="1200" dirty="0">
                          <a:solidFill>
                            <a:schemeClr val="bg1"/>
                          </a:solidFill>
                        </a:rPr>
                        <a:t>Fontes </a:t>
                      </a:r>
                    </a:p>
                    <a:p>
                      <a:pPr marL="0" algn="ctr" rtl="0" eaLnBrk="1" latinLnBrk="0" hangingPunct="1"/>
                      <a:r>
                        <a:rPr kumimoji="0" lang="pt-PT" sz="1600" kern="1200" dirty="0">
                          <a:solidFill>
                            <a:schemeClr val="bg1"/>
                          </a:solidFill>
                        </a:rPr>
                        <a:t>de Financiamento</a:t>
                      </a:r>
                      <a:endParaRPr kumimoji="0" lang="pt-PT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PT" sz="1600" kern="1200" dirty="0">
                          <a:solidFill>
                            <a:schemeClr val="bg1"/>
                          </a:solidFill>
                        </a:rPr>
                        <a:t>Saldo da gerência a transitar de </a:t>
                      </a:r>
                      <a:r>
                        <a:rPr kumimoji="0" lang="pt-PT" sz="1600" kern="1200" dirty="0" smtClean="0">
                          <a:solidFill>
                            <a:schemeClr val="bg1"/>
                          </a:solidFill>
                        </a:rPr>
                        <a:t>2019</a:t>
                      </a:r>
                      <a:endParaRPr kumimoji="0" lang="pt-PT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PT" sz="1600" kern="1200" dirty="0">
                          <a:solidFill>
                            <a:schemeClr val="bg1"/>
                          </a:solidFill>
                        </a:rPr>
                        <a:t>Receitas</a:t>
                      </a:r>
                      <a:endParaRPr kumimoji="0" lang="pt-PT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pt-PT" sz="1600" kern="1200" dirty="0">
                        <a:solidFill>
                          <a:schemeClr val="bg1"/>
                        </a:solidFill>
                      </a:endParaRPr>
                    </a:p>
                    <a:p>
                      <a:pPr marL="0" algn="ctr" rtl="0" eaLnBrk="1" latinLnBrk="0" hangingPunct="1"/>
                      <a:r>
                        <a:rPr kumimoji="0" lang="pt-PT" sz="1600" kern="1200" dirty="0">
                          <a:solidFill>
                            <a:schemeClr val="bg1"/>
                          </a:solidFill>
                        </a:rPr>
                        <a:t>Requisitado</a:t>
                      </a:r>
                    </a:p>
                    <a:p>
                      <a:pPr marL="0" algn="ctr" rtl="0" eaLnBrk="1" latinLnBrk="0" hangingPunct="1"/>
                      <a:endParaRPr kumimoji="0" lang="pt-PT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PT" sz="1600" kern="1200" dirty="0">
                          <a:solidFill>
                            <a:schemeClr val="bg1"/>
                          </a:solidFill>
                        </a:rPr>
                        <a:t>Despendido</a:t>
                      </a:r>
                      <a:endParaRPr kumimoji="0" lang="pt-PT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PT" sz="1600" kern="1200" dirty="0">
                          <a:solidFill>
                            <a:schemeClr val="bg1"/>
                          </a:solidFill>
                        </a:rPr>
                        <a:t>Saldo</a:t>
                      </a:r>
                      <a:endParaRPr kumimoji="0" lang="pt-PT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37320">
                <a:tc>
                  <a:txBody>
                    <a:bodyPr/>
                    <a:lstStyle/>
                    <a:p>
                      <a:pPr algn="l"/>
                      <a:r>
                        <a:rPr lang="pt-PT" sz="1600" dirty="0"/>
                        <a:t>Programa Aproximar Educação (Escola)</a:t>
                      </a:r>
                      <a:endParaRPr lang="pt-PT" sz="1600" baseline="0" dirty="0"/>
                    </a:p>
                    <a:p>
                      <a:pPr algn="r"/>
                      <a:r>
                        <a:rPr lang="pt-PT" sz="1600" baseline="0" dirty="0"/>
                        <a:t>129 </a:t>
                      </a:r>
                      <a:endParaRPr lang="pt-PT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1.041,21€</a:t>
                      </a:r>
                      <a:endParaRPr kumimoji="0" lang="pt-P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48.646,20€</a:t>
                      </a:r>
                      <a:endParaRPr lang="pt-PT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48.646,20€</a:t>
                      </a:r>
                      <a:endParaRPr lang="pt-PT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48.629,58€</a:t>
                      </a:r>
                      <a:endParaRPr lang="pt-PT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aseline="0" dirty="0" smtClean="0"/>
                        <a:t>16,62€</a:t>
                      </a:r>
                      <a:endParaRPr lang="pt-PT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194832">
                <a:tc>
                  <a:txBody>
                    <a:bodyPr/>
                    <a:lstStyle/>
                    <a:p>
                      <a:pPr algn="l"/>
                      <a:r>
                        <a:rPr lang="pt-PT" sz="1600" dirty="0"/>
                        <a:t>Orçamento de receitas próprias</a:t>
                      </a:r>
                      <a:r>
                        <a:rPr lang="pt-PT" sz="1600" baseline="0" dirty="0"/>
                        <a:t> |</a:t>
                      </a:r>
                      <a:r>
                        <a:rPr lang="pt-PT" sz="1600" dirty="0"/>
                        <a:t>POCH | ERASMUS </a:t>
                      </a:r>
                      <a:r>
                        <a:rPr lang="pt-PT" sz="1600" baseline="0" dirty="0"/>
                        <a:t> </a:t>
                      </a:r>
                    </a:p>
                    <a:p>
                      <a:pPr algn="r"/>
                      <a:r>
                        <a:rPr lang="pt-PT" sz="1600" baseline="0" dirty="0"/>
                        <a:t>243/282/288</a:t>
                      </a:r>
                      <a:endParaRPr lang="pt-PT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102.381,27€</a:t>
                      </a:r>
                      <a:endParaRPr lang="pt-PT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218.108,15€</a:t>
                      </a:r>
                      <a:endParaRPr lang="pt-PT" sz="1600" dirty="0"/>
                    </a:p>
                    <a:p>
                      <a:pPr algn="r"/>
                      <a:endParaRPr lang="pt-PT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218.108,15€</a:t>
                      </a:r>
                      <a:endParaRPr lang="pt-PT" sz="1600" dirty="0"/>
                    </a:p>
                    <a:p>
                      <a:pPr algn="r"/>
                      <a:endParaRPr lang="pt-PT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119.837,11€</a:t>
                      </a:r>
                      <a:endParaRPr lang="pt-PT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98.271,04€</a:t>
                      </a:r>
                      <a:endParaRPr lang="pt-PT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2440">
                <a:tc>
                  <a:txBody>
                    <a:bodyPr/>
                    <a:lstStyle/>
                    <a:p>
                      <a:pPr algn="l"/>
                      <a:r>
                        <a:rPr lang="pt-PT" sz="1600" dirty="0"/>
                        <a:t>Orçamento de receitas próprias - ASE</a:t>
                      </a:r>
                      <a:r>
                        <a:rPr lang="pt-PT" sz="1600" baseline="0" dirty="0"/>
                        <a:t>  </a:t>
                      </a:r>
                    </a:p>
                    <a:p>
                      <a:pPr algn="r"/>
                      <a:r>
                        <a:rPr lang="pt-PT" sz="1400" baseline="0" dirty="0"/>
                        <a:t>121019 -123019</a:t>
                      </a:r>
                      <a:endParaRPr lang="pt-PT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aseline="0" dirty="0" smtClean="0"/>
                        <a:t>22.988,99€</a:t>
                      </a:r>
                      <a:endParaRPr lang="pt-PT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135.793,78€</a:t>
                      </a:r>
                      <a:endParaRPr lang="pt-PT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135.793,78€</a:t>
                      </a:r>
                      <a:endParaRPr lang="pt-PT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117.242,04€</a:t>
                      </a:r>
                      <a:endParaRPr lang="pt-PT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aseline="0" dirty="0" smtClean="0"/>
                        <a:t>18.551,74€</a:t>
                      </a:r>
                      <a:endParaRPr lang="pt-PT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ângulo arredondado 4"/>
          <p:cNvSpPr/>
          <p:nvPr/>
        </p:nvSpPr>
        <p:spPr>
          <a:xfrm>
            <a:off x="549866" y="332656"/>
            <a:ext cx="8064896" cy="715415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3200" dirty="0">
                <a:solidFill>
                  <a:schemeClr val="bg1"/>
                </a:solidFill>
              </a:rPr>
              <a:t>ORÇAMENTO | </a:t>
            </a:r>
            <a:r>
              <a:rPr lang="pt-PT" sz="3200" dirty="0" smtClean="0">
                <a:solidFill>
                  <a:schemeClr val="bg1"/>
                </a:solidFill>
              </a:rPr>
              <a:t>2020</a:t>
            </a:r>
            <a:endParaRPr lang="pt-PT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4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24DF-9115-4156-8115-4C3A74CA2DA8}" type="datetime1">
              <a:rPr lang="pt-PT" smtClean="0"/>
              <a:t>22/03/2021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>
          <a:xfrm>
            <a:off x="3134514" y="6375886"/>
            <a:ext cx="2895600" cy="365125"/>
          </a:xfrm>
        </p:spPr>
        <p:txBody>
          <a:bodyPr/>
          <a:lstStyle/>
          <a:p>
            <a:r>
              <a:rPr lang="pt-PT" smtClean="0"/>
              <a:t>Conta de Gerência | 2020 </a:t>
            </a:r>
            <a:endParaRPr lang="pt-PT" sz="2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310137"/>
              </p:ext>
            </p:extLst>
          </p:nvPr>
        </p:nvGraphicFramePr>
        <p:xfrm>
          <a:off x="492577" y="1340768"/>
          <a:ext cx="8122184" cy="401477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181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91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344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180131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PT" sz="1600" kern="1200" dirty="0">
                          <a:solidFill>
                            <a:schemeClr val="bg1"/>
                          </a:solidFill>
                        </a:rPr>
                        <a:t>Fontes </a:t>
                      </a:r>
                    </a:p>
                    <a:p>
                      <a:pPr marL="0" algn="ctr" rtl="0" eaLnBrk="1" latinLnBrk="0" hangingPunct="1"/>
                      <a:r>
                        <a:rPr kumimoji="0" lang="pt-PT" sz="1600" kern="1200" dirty="0">
                          <a:solidFill>
                            <a:schemeClr val="bg1"/>
                          </a:solidFill>
                        </a:rPr>
                        <a:t>de Financiamento</a:t>
                      </a:r>
                      <a:endParaRPr kumimoji="0" lang="pt-PT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PT" sz="1600" kern="1200" dirty="0">
                          <a:solidFill>
                            <a:schemeClr val="bg1"/>
                          </a:solidFill>
                        </a:rPr>
                        <a:t>Saldo da gerência a transitar de 2018</a:t>
                      </a:r>
                      <a:endParaRPr kumimoji="0" lang="pt-PT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PT" sz="1600" kern="1200" dirty="0">
                          <a:solidFill>
                            <a:schemeClr val="bg1"/>
                          </a:solidFill>
                        </a:rPr>
                        <a:t>Receitas</a:t>
                      </a:r>
                      <a:endParaRPr kumimoji="0" lang="pt-PT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pt-PT" sz="1600" kern="1200" dirty="0">
                        <a:solidFill>
                          <a:schemeClr val="bg1"/>
                        </a:solidFill>
                      </a:endParaRPr>
                    </a:p>
                    <a:p>
                      <a:pPr marL="0" algn="ctr" rtl="0" eaLnBrk="1" latinLnBrk="0" hangingPunct="1"/>
                      <a:r>
                        <a:rPr kumimoji="0" lang="pt-PT" sz="1600" kern="1200" dirty="0">
                          <a:solidFill>
                            <a:schemeClr val="bg1"/>
                          </a:solidFill>
                        </a:rPr>
                        <a:t>Requisitado</a:t>
                      </a:r>
                    </a:p>
                    <a:p>
                      <a:pPr marL="0" algn="ctr" rtl="0" eaLnBrk="1" latinLnBrk="0" hangingPunct="1"/>
                      <a:endParaRPr kumimoji="0" lang="pt-PT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PT" sz="1600" kern="1200" dirty="0">
                          <a:solidFill>
                            <a:schemeClr val="bg1"/>
                          </a:solidFill>
                        </a:rPr>
                        <a:t>Despendido</a:t>
                      </a:r>
                      <a:endParaRPr kumimoji="0" lang="pt-PT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PT" sz="1600" kern="1200" dirty="0">
                          <a:solidFill>
                            <a:schemeClr val="bg1"/>
                          </a:solidFill>
                        </a:rPr>
                        <a:t>Saldo</a:t>
                      </a:r>
                      <a:endParaRPr kumimoji="0" lang="pt-PT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9875">
                <a:tc>
                  <a:txBody>
                    <a:bodyPr/>
                    <a:lstStyle/>
                    <a:p>
                      <a:pPr algn="l"/>
                      <a:r>
                        <a:rPr lang="pt-PT" sz="1600" dirty="0"/>
                        <a:t>Orçamento de receitas próprias</a:t>
                      </a:r>
                      <a:r>
                        <a:rPr lang="pt-PT" sz="1600" baseline="0" dirty="0"/>
                        <a:t> |</a:t>
                      </a:r>
                      <a:r>
                        <a:rPr lang="pt-PT" sz="1600" dirty="0"/>
                        <a:t>POCH - ASE </a:t>
                      </a:r>
                      <a:r>
                        <a:rPr lang="pt-PT" sz="1600" baseline="0" dirty="0"/>
                        <a:t> </a:t>
                      </a:r>
                    </a:p>
                    <a:p>
                      <a:pPr algn="l"/>
                      <a:endParaRPr lang="pt-PT" sz="1600" baseline="0" dirty="0"/>
                    </a:p>
                    <a:p>
                      <a:pPr algn="ctr"/>
                      <a:r>
                        <a:rPr lang="pt-PT" sz="1400" baseline="0" dirty="0"/>
                        <a:t>243019 - 288019</a:t>
                      </a:r>
                      <a:endParaRPr lang="pt-PT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364,43€</a:t>
                      </a:r>
                      <a:endParaRPr lang="pt-PT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20.864,43€</a:t>
                      </a:r>
                      <a:endParaRPr lang="pt-PT" sz="1600" dirty="0"/>
                    </a:p>
                    <a:p>
                      <a:pPr algn="r"/>
                      <a:endParaRPr lang="pt-PT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20.864,43€</a:t>
                      </a:r>
                      <a:endParaRPr lang="pt-PT" sz="1600" dirty="0"/>
                    </a:p>
                    <a:p>
                      <a:pPr algn="r"/>
                      <a:endParaRPr lang="pt-PT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19.191,25€</a:t>
                      </a:r>
                      <a:endParaRPr lang="pt-PT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1.673,18€</a:t>
                      </a:r>
                      <a:endParaRPr lang="pt-PT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80131">
                <a:tc>
                  <a:txBody>
                    <a:bodyPr/>
                    <a:lstStyle/>
                    <a:p>
                      <a:pPr algn="l"/>
                      <a:r>
                        <a:rPr lang="pt-PT" sz="1600" dirty="0"/>
                        <a:t>Programa Aproximar Educação (ASE)</a:t>
                      </a:r>
                    </a:p>
                    <a:p>
                      <a:pPr algn="r"/>
                      <a:endParaRPr lang="pt-PT" sz="1600" dirty="0"/>
                    </a:p>
                    <a:p>
                      <a:pPr algn="r"/>
                      <a:r>
                        <a:rPr lang="pt-PT" sz="1600" dirty="0"/>
                        <a:t>129019</a:t>
                      </a:r>
                      <a:endParaRPr lang="pt-PT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aseline="0" dirty="0" smtClean="0"/>
                        <a:t>3.221,03€</a:t>
                      </a:r>
                      <a:endParaRPr lang="pt-PT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96.074,26€</a:t>
                      </a:r>
                      <a:endParaRPr lang="pt-PT" sz="1600" dirty="0"/>
                    </a:p>
                    <a:p>
                      <a:pPr algn="r"/>
                      <a:endParaRPr lang="pt-PT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96.074,26€</a:t>
                      </a:r>
                      <a:endParaRPr lang="pt-PT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93.994,35€</a:t>
                      </a:r>
                      <a:endParaRPr lang="pt-PT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aseline="0" dirty="0" smtClean="0"/>
                        <a:t>2.079,91€</a:t>
                      </a:r>
                      <a:endParaRPr lang="pt-PT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ângulo arredondado 4"/>
          <p:cNvSpPr/>
          <p:nvPr/>
        </p:nvSpPr>
        <p:spPr>
          <a:xfrm>
            <a:off x="549866" y="213183"/>
            <a:ext cx="8064896" cy="767545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3200" dirty="0">
                <a:solidFill>
                  <a:schemeClr val="bg1"/>
                </a:solidFill>
              </a:rPr>
              <a:t>ORÇAMENTO | </a:t>
            </a:r>
            <a:r>
              <a:rPr lang="pt-PT" sz="3200" dirty="0" smtClean="0">
                <a:solidFill>
                  <a:schemeClr val="bg1"/>
                </a:solidFill>
              </a:rPr>
              <a:t>2020</a:t>
            </a:r>
            <a:endParaRPr lang="pt-PT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4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A79A-113B-4262-9F93-FF5966ADE011}" type="datetime1">
              <a:rPr lang="pt-PT" smtClean="0"/>
              <a:t>22/03/2021</a:t>
            </a:fld>
            <a:endParaRPr lang="pt-PT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72225422"/>
              </p:ext>
            </p:extLst>
          </p:nvPr>
        </p:nvGraphicFramePr>
        <p:xfrm>
          <a:off x="261834" y="836712"/>
          <a:ext cx="855863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Posição do Rodapé 2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pPr lvl="0"/>
            <a:r>
              <a:rPr lang="pt-PT" dirty="0">
                <a:solidFill>
                  <a:prstClr val="black">
                    <a:tint val="75000"/>
                  </a:prstClr>
                </a:solidFill>
              </a:rPr>
              <a:t>Conta de Gerência | </a:t>
            </a:r>
            <a:r>
              <a:rPr lang="pt-PT" dirty="0" smtClean="0">
                <a:solidFill>
                  <a:prstClr val="black">
                    <a:tint val="75000"/>
                  </a:prstClr>
                </a:solidFill>
              </a:rPr>
              <a:t>2020</a:t>
            </a:r>
            <a:endParaRPr lang="pt-PT" dirty="0">
              <a:solidFill>
                <a:prstClr val="black">
                  <a:tint val="75000"/>
                </a:prstClr>
              </a:solidFill>
            </a:endParaRPr>
          </a:p>
          <a:p>
            <a:endParaRPr lang="pt-PT" sz="2000" dirty="0"/>
          </a:p>
        </p:txBody>
      </p:sp>
      <p:sp>
        <p:nvSpPr>
          <p:cNvPr id="6" name="Rectângulo arredondado 5"/>
          <p:cNvSpPr/>
          <p:nvPr/>
        </p:nvSpPr>
        <p:spPr>
          <a:xfrm>
            <a:off x="251520" y="116632"/>
            <a:ext cx="8640960" cy="69553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3200" dirty="0">
                <a:solidFill>
                  <a:schemeClr val="bg1"/>
                </a:solidFill>
              </a:rPr>
              <a:t>ORÇAMENTO | </a:t>
            </a:r>
            <a:r>
              <a:rPr lang="pt-PT" sz="3200" dirty="0" smtClean="0">
                <a:solidFill>
                  <a:schemeClr val="bg1"/>
                </a:solidFill>
              </a:rPr>
              <a:t>2020</a:t>
            </a:r>
            <a:endParaRPr lang="pt-PT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28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4514</TotalTime>
  <Words>2238</Words>
  <Application>Microsoft Office PowerPoint</Application>
  <PresentationFormat>Apresentação no Ecrã (4:3)</PresentationFormat>
  <Paragraphs>684</Paragraphs>
  <Slides>32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32</vt:i4>
      </vt:variant>
    </vt:vector>
  </HeadingPairs>
  <TitlesOfParts>
    <vt:vector size="3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Ilda Ferreira</dc:creator>
  <cp:lastModifiedBy>Ilda Ferreira</cp:lastModifiedBy>
  <cp:revision>427</cp:revision>
  <cp:lastPrinted>2021-01-13T14:35:42Z</cp:lastPrinted>
  <dcterms:created xsi:type="dcterms:W3CDTF">2016-03-08T10:35:42Z</dcterms:created>
  <dcterms:modified xsi:type="dcterms:W3CDTF">2021-03-22T16:55:05Z</dcterms:modified>
</cp:coreProperties>
</file>